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image" Target="../media/image18.wmf"/><Relationship Id="rId18" Type="http://schemas.openxmlformats.org/officeDocument/2006/relationships/image" Target="../media/image23.wmf"/><Relationship Id="rId26" Type="http://schemas.openxmlformats.org/officeDocument/2006/relationships/image" Target="../media/image31.wmf"/><Relationship Id="rId3" Type="http://schemas.openxmlformats.org/officeDocument/2006/relationships/image" Target="../media/image8.wmf"/><Relationship Id="rId21" Type="http://schemas.openxmlformats.org/officeDocument/2006/relationships/image" Target="../media/image26.wmf"/><Relationship Id="rId7" Type="http://schemas.openxmlformats.org/officeDocument/2006/relationships/image" Target="../media/image12.wmf"/><Relationship Id="rId12" Type="http://schemas.openxmlformats.org/officeDocument/2006/relationships/image" Target="../media/image17.wmf"/><Relationship Id="rId17" Type="http://schemas.openxmlformats.org/officeDocument/2006/relationships/image" Target="../media/image22.wmf"/><Relationship Id="rId25" Type="http://schemas.openxmlformats.org/officeDocument/2006/relationships/image" Target="../media/image30.wmf"/><Relationship Id="rId2" Type="http://schemas.openxmlformats.org/officeDocument/2006/relationships/image" Target="../media/image7.wmf"/><Relationship Id="rId16" Type="http://schemas.openxmlformats.org/officeDocument/2006/relationships/image" Target="../media/image21.wmf"/><Relationship Id="rId20" Type="http://schemas.openxmlformats.org/officeDocument/2006/relationships/image" Target="../media/image25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11" Type="http://schemas.openxmlformats.org/officeDocument/2006/relationships/image" Target="../media/image16.wmf"/><Relationship Id="rId24" Type="http://schemas.openxmlformats.org/officeDocument/2006/relationships/image" Target="../media/image29.wmf"/><Relationship Id="rId5" Type="http://schemas.openxmlformats.org/officeDocument/2006/relationships/image" Target="../media/image10.wmf"/><Relationship Id="rId15" Type="http://schemas.openxmlformats.org/officeDocument/2006/relationships/image" Target="../media/image20.wmf"/><Relationship Id="rId23" Type="http://schemas.openxmlformats.org/officeDocument/2006/relationships/image" Target="../media/image28.wmf"/><Relationship Id="rId28" Type="http://schemas.openxmlformats.org/officeDocument/2006/relationships/image" Target="../media/image33.wmf"/><Relationship Id="rId10" Type="http://schemas.openxmlformats.org/officeDocument/2006/relationships/image" Target="../media/image15.wmf"/><Relationship Id="rId19" Type="http://schemas.openxmlformats.org/officeDocument/2006/relationships/image" Target="../media/image24.wmf"/><Relationship Id="rId4" Type="http://schemas.openxmlformats.org/officeDocument/2006/relationships/image" Target="../media/image9.wmf"/><Relationship Id="rId9" Type="http://schemas.openxmlformats.org/officeDocument/2006/relationships/image" Target="../media/image14.wmf"/><Relationship Id="rId14" Type="http://schemas.openxmlformats.org/officeDocument/2006/relationships/image" Target="../media/image19.wmf"/><Relationship Id="rId22" Type="http://schemas.openxmlformats.org/officeDocument/2006/relationships/image" Target="../media/image27.wmf"/><Relationship Id="rId27" Type="http://schemas.openxmlformats.org/officeDocument/2006/relationships/image" Target="../media/image3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7.wmf"/><Relationship Id="rId4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13" Type="http://schemas.openxmlformats.org/officeDocument/2006/relationships/image" Target="../media/image19.wmf"/><Relationship Id="rId18" Type="http://schemas.openxmlformats.org/officeDocument/2006/relationships/image" Target="../media/image25.wmf"/><Relationship Id="rId26" Type="http://schemas.openxmlformats.org/officeDocument/2006/relationships/image" Target="../media/image53.wmf"/><Relationship Id="rId3" Type="http://schemas.openxmlformats.org/officeDocument/2006/relationships/image" Target="../media/image40.wmf"/><Relationship Id="rId21" Type="http://schemas.openxmlformats.org/officeDocument/2006/relationships/image" Target="../media/image48.wmf"/><Relationship Id="rId7" Type="http://schemas.openxmlformats.org/officeDocument/2006/relationships/image" Target="../media/image43.wmf"/><Relationship Id="rId12" Type="http://schemas.openxmlformats.org/officeDocument/2006/relationships/image" Target="../media/image18.wmf"/><Relationship Id="rId17" Type="http://schemas.openxmlformats.org/officeDocument/2006/relationships/image" Target="../media/image46.wmf"/><Relationship Id="rId25" Type="http://schemas.openxmlformats.org/officeDocument/2006/relationships/image" Target="../media/image52.wmf"/><Relationship Id="rId2" Type="http://schemas.openxmlformats.org/officeDocument/2006/relationships/image" Target="../media/image39.wmf"/><Relationship Id="rId16" Type="http://schemas.openxmlformats.org/officeDocument/2006/relationships/image" Target="../media/image23.wmf"/><Relationship Id="rId20" Type="http://schemas.openxmlformats.org/officeDocument/2006/relationships/image" Target="../media/image47.wmf"/><Relationship Id="rId1" Type="http://schemas.openxmlformats.org/officeDocument/2006/relationships/image" Target="../media/image38.wmf"/><Relationship Id="rId6" Type="http://schemas.openxmlformats.org/officeDocument/2006/relationships/image" Target="../media/image11.wmf"/><Relationship Id="rId11" Type="http://schemas.openxmlformats.org/officeDocument/2006/relationships/image" Target="../media/image45.wmf"/><Relationship Id="rId24" Type="http://schemas.openxmlformats.org/officeDocument/2006/relationships/image" Target="../media/image51.wmf"/><Relationship Id="rId5" Type="http://schemas.openxmlformats.org/officeDocument/2006/relationships/image" Target="../media/image42.wmf"/><Relationship Id="rId15" Type="http://schemas.openxmlformats.org/officeDocument/2006/relationships/image" Target="../media/image21.wmf"/><Relationship Id="rId23" Type="http://schemas.openxmlformats.org/officeDocument/2006/relationships/image" Target="../media/image50.wmf"/><Relationship Id="rId10" Type="http://schemas.openxmlformats.org/officeDocument/2006/relationships/image" Target="../media/image16.wmf"/><Relationship Id="rId19" Type="http://schemas.openxmlformats.org/officeDocument/2006/relationships/image" Target="../media/image26.wmf"/><Relationship Id="rId4" Type="http://schemas.openxmlformats.org/officeDocument/2006/relationships/image" Target="../media/image41.wmf"/><Relationship Id="rId9" Type="http://schemas.openxmlformats.org/officeDocument/2006/relationships/image" Target="../media/image14.wmf"/><Relationship Id="rId14" Type="http://schemas.openxmlformats.org/officeDocument/2006/relationships/image" Target="../media/image20.wmf"/><Relationship Id="rId22" Type="http://schemas.openxmlformats.org/officeDocument/2006/relationships/image" Target="../media/image4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3D463-2B15-4D5A-96DC-DD0CD24562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361909-D8A5-4822-B8A6-2F8774820F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26F193-9452-42A6-8D0B-310C26F13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7C76-EC47-495E-88DA-2AF072A4213A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95A37-461F-48BA-814D-AD76E4B0A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23D40-AED5-45D0-8949-94C967948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F498-8B82-4459-93BA-0A14A0E90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3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004EA-9832-47FA-BEAA-E830D70AD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6FFB95-8841-4D7A-826E-26D8615234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E386B-8198-40F2-886E-A167AA94B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7C76-EC47-495E-88DA-2AF072A4213A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9E8C1-13F4-4B27-8150-F8B3117BA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B54D9-3F3D-472B-8523-AE28D731B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F498-8B82-4459-93BA-0A14A0E90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711B46-1649-480C-924D-DD0FEBBC32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55C1AB-F73A-499B-9898-B5B9710936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18AEA-D4BB-4415-9816-E08F59045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7C76-EC47-495E-88DA-2AF072A4213A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A5F9C-ACC0-4B29-9E25-12C20486F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94E1D-7646-4F9B-9AFD-F2D413D4E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F498-8B82-4459-93BA-0A14A0E90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650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76ED0-9639-483F-B6E3-6E0149472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CF6F0-AF90-4EB5-A507-C7DE11480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D053DF-9E8B-4C29-943B-2FEF7E673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7C76-EC47-495E-88DA-2AF072A4213A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923C34-9D3F-480A-9320-45D3ECCE4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B0F137-3CF3-4319-961E-FF3FB4D74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F498-8B82-4459-93BA-0A14A0E90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375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9610F-8030-4619-A6F4-D26A85B15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E55081-A605-45D7-BF00-19B82B2C4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363C6-B701-4584-A511-D1AC4D1E4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7C76-EC47-495E-88DA-2AF072A4213A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DB5E6-93FB-4CB0-91B6-7E4DF1F51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77B67-E6D0-406D-B29F-AC7938545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F498-8B82-4459-93BA-0A14A0E90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33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50573-E31A-4E52-BD64-FC9876C9C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7395F-8640-465C-9008-D5BFF26E3F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B62F1D-5BE7-4B44-8AA0-26EB6FFE70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567428-FAEF-4360-B886-6B5FD658C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7C76-EC47-495E-88DA-2AF072A4213A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18C439-5AD0-40EA-A2CF-8BD1A2C4A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176568-D687-4C45-BEC3-4B60EF2A2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F498-8B82-4459-93BA-0A14A0E90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638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1E54E-4B8A-4944-AB91-BF768449C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E7AD8E-3E00-4513-908B-B0B5B5B37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622EB9-BCB9-45E2-A191-CC8A8F5F49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748399-B041-46E3-AD0E-AE0EB5D144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6F18EC-EFC5-46E8-9C15-DF5D58D5CA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28467E-4026-4247-8A33-AEE1579CA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7C76-EC47-495E-88DA-2AF072A4213A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58B8AF-2035-4A6E-B8DA-FE57D81FB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EF053F-B47D-4A1B-AF39-60805CA21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F498-8B82-4459-93BA-0A14A0E90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70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E002A-7366-4075-985C-2C069DDF7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9D626C-FFB1-4561-94A4-8329869A6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7C76-EC47-495E-88DA-2AF072A4213A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55DFA3-DDAE-4A36-85DF-A520B66E2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DB20CE-B789-46FD-94F9-AD24041F0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F498-8B82-4459-93BA-0A14A0E90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0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B7B8CA-E5A0-4654-9DC7-FA98DBC3A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7C76-EC47-495E-88DA-2AF072A4213A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C9BF97-8C58-427B-A328-57609C2D0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F15C6A-D54F-4C11-BA56-D0831B532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F498-8B82-4459-93BA-0A14A0E90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201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87B94-1BD3-4D29-AE03-39D76F733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47AB1-97F7-46C0-9F86-EF4FAA0263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AF58C2-86F9-4365-90F5-591DF4C470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19A133-F757-4252-8DA0-5005B4BB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7C76-EC47-495E-88DA-2AF072A4213A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200852-F322-4B3E-8BE7-88A24225D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B3855C-0137-4760-8994-62C29652A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F498-8B82-4459-93BA-0A14A0E90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69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4B0D1-1E42-404E-AC9E-6B9E7C554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0F844-0C2D-4B0A-9E4B-874A0F5785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4637C9-3BB9-4E31-9722-7D19E216E0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1B4299-E4B6-49F6-8AF5-49E3E7201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7C76-EC47-495E-88DA-2AF072A4213A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0C5AF4-79D7-4087-99DA-E5259E8D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B51BF0-2120-4C7B-9F03-C304DE3E8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4F498-8B82-4459-93BA-0A14A0E90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008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89743C-B1A1-445A-A3AB-2AC370EEF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B7452F-B817-45BB-B28F-EBA183BB16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1CE4D6-186D-491E-BD67-938145686B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B7C76-EC47-495E-88DA-2AF072A4213A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8687E-D0CD-4133-8CA1-F91B6A1C34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5BBCC-621C-4AB6-8134-BD38B40CAB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4F498-8B82-4459-93BA-0A14A0E90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059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1.bin"/><Relationship Id="rId18" Type="http://schemas.openxmlformats.org/officeDocument/2006/relationships/image" Target="../media/image13.wmf"/><Relationship Id="rId26" Type="http://schemas.openxmlformats.org/officeDocument/2006/relationships/image" Target="../media/image17.wmf"/><Relationship Id="rId39" Type="http://schemas.openxmlformats.org/officeDocument/2006/relationships/oleObject" Target="../embeddings/oleObject24.bin"/><Relationship Id="rId21" Type="http://schemas.openxmlformats.org/officeDocument/2006/relationships/oleObject" Target="../embeddings/oleObject15.bin"/><Relationship Id="rId34" Type="http://schemas.openxmlformats.org/officeDocument/2006/relationships/image" Target="../media/image21.wmf"/><Relationship Id="rId42" Type="http://schemas.openxmlformats.org/officeDocument/2006/relationships/image" Target="../media/image25.wmf"/><Relationship Id="rId47" Type="http://schemas.openxmlformats.org/officeDocument/2006/relationships/oleObject" Target="../embeddings/oleObject28.bin"/><Relationship Id="rId50" Type="http://schemas.openxmlformats.org/officeDocument/2006/relationships/image" Target="../media/image29.wmf"/><Relationship Id="rId55" Type="http://schemas.openxmlformats.org/officeDocument/2006/relationships/oleObject" Target="../embeddings/oleObject32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0.wmf"/><Relationship Id="rId17" Type="http://schemas.openxmlformats.org/officeDocument/2006/relationships/oleObject" Target="../embeddings/oleObject13.bin"/><Relationship Id="rId25" Type="http://schemas.openxmlformats.org/officeDocument/2006/relationships/oleObject" Target="../embeddings/oleObject17.bin"/><Relationship Id="rId33" Type="http://schemas.openxmlformats.org/officeDocument/2006/relationships/oleObject" Target="../embeddings/oleObject21.bin"/><Relationship Id="rId38" Type="http://schemas.openxmlformats.org/officeDocument/2006/relationships/image" Target="../media/image23.wmf"/><Relationship Id="rId46" Type="http://schemas.openxmlformats.org/officeDocument/2006/relationships/image" Target="../media/image27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.wmf"/><Relationship Id="rId20" Type="http://schemas.openxmlformats.org/officeDocument/2006/relationships/image" Target="../media/image14.wmf"/><Relationship Id="rId29" Type="http://schemas.openxmlformats.org/officeDocument/2006/relationships/oleObject" Target="../embeddings/oleObject19.bin"/><Relationship Id="rId41" Type="http://schemas.openxmlformats.org/officeDocument/2006/relationships/oleObject" Target="../embeddings/oleObject25.bin"/><Relationship Id="rId54" Type="http://schemas.openxmlformats.org/officeDocument/2006/relationships/image" Target="../media/image31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10.bin"/><Relationship Id="rId24" Type="http://schemas.openxmlformats.org/officeDocument/2006/relationships/image" Target="../media/image16.wmf"/><Relationship Id="rId32" Type="http://schemas.openxmlformats.org/officeDocument/2006/relationships/image" Target="../media/image20.wmf"/><Relationship Id="rId37" Type="http://schemas.openxmlformats.org/officeDocument/2006/relationships/oleObject" Target="../embeddings/oleObject23.bin"/><Relationship Id="rId40" Type="http://schemas.openxmlformats.org/officeDocument/2006/relationships/image" Target="../media/image24.wmf"/><Relationship Id="rId45" Type="http://schemas.openxmlformats.org/officeDocument/2006/relationships/oleObject" Target="../embeddings/oleObject27.bin"/><Relationship Id="rId53" Type="http://schemas.openxmlformats.org/officeDocument/2006/relationships/oleObject" Target="../embeddings/oleObject31.bin"/><Relationship Id="rId58" Type="http://schemas.openxmlformats.org/officeDocument/2006/relationships/image" Target="../media/image33.wmf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23" Type="http://schemas.openxmlformats.org/officeDocument/2006/relationships/oleObject" Target="../embeddings/oleObject16.bin"/><Relationship Id="rId28" Type="http://schemas.openxmlformats.org/officeDocument/2006/relationships/image" Target="../media/image18.wmf"/><Relationship Id="rId36" Type="http://schemas.openxmlformats.org/officeDocument/2006/relationships/image" Target="../media/image22.wmf"/><Relationship Id="rId49" Type="http://schemas.openxmlformats.org/officeDocument/2006/relationships/oleObject" Target="../embeddings/oleObject29.bin"/><Relationship Id="rId57" Type="http://schemas.openxmlformats.org/officeDocument/2006/relationships/oleObject" Target="../embeddings/oleObject33.bin"/><Relationship Id="rId10" Type="http://schemas.openxmlformats.org/officeDocument/2006/relationships/image" Target="../media/image9.wmf"/><Relationship Id="rId19" Type="http://schemas.openxmlformats.org/officeDocument/2006/relationships/oleObject" Target="../embeddings/oleObject14.bin"/><Relationship Id="rId31" Type="http://schemas.openxmlformats.org/officeDocument/2006/relationships/oleObject" Target="../embeddings/oleObject20.bin"/><Relationship Id="rId44" Type="http://schemas.openxmlformats.org/officeDocument/2006/relationships/image" Target="../media/image26.wmf"/><Relationship Id="rId52" Type="http://schemas.openxmlformats.org/officeDocument/2006/relationships/image" Target="../media/image30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1.wmf"/><Relationship Id="rId22" Type="http://schemas.openxmlformats.org/officeDocument/2006/relationships/image" Target="../media/image15.wmf"/><Relationship Id="rId27" Type="http://schemas.openxmlformats.org/officeDocument/2006/relationships/oleObject" Target="../embeddings/oleObject18.bin"/><Relationship Id="rId30" Type="http://schemas.openxmlformats.org/officeDocument/2006/relationships/image" Target="../media/image19.wmf"/><Relationship Id="rId35" Type="http://schemas.openxmlformats.org/officeDocument/2006/relationships/oleObject" Target="../embeddings/oleObject22.bin"/><Relationship Id="rId43" Type="http://schemas.openxmlformats.org/officeDocument/2006/relationships/oleObject" Target="../embeddings/oleObject26.bin"/><Relationship Id="rId48" Type="http://schemas.openxmlformats.org/officeDocument/2006/relationships/image" Target="../media/image28.wmf"/><Relationship Id="rId56" Type="http://schemas.openxmlformats.org/officeDocument/2006/relationships/image" Target="../media/image32.wmf"/><Relationship Id="rId8" Type="http://schemas.openxmlformats.org/officeDocument/2006/relationships/image" Target="../media/image8.wmf"/><Relationship Id="rId51" Type="http://schemas.openxmlformats.org/officeDocument/2006/relationships/oleObject" Target="../embeddings/oleObject30.bin"/><Relationship Id="rId3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3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2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1.bin"/><Relationship Id="rId18" Type="http://schemas.openxmlformats.org/officeDocument/2006/relationships/image" Target="../media/image44.wmf"/><Relationship Id="rId26" Type="http://schemas.openxmlformats.org/officeDocument/2006/relationships/image" Target="../media/image18.wmf"/><Relationship Id="rId39" Type="http://schemas.openxmlformats.org/officeDocument/2006/relationships/oleObject" Target="../embeddings/oleObject47.bin"/><Relationship Id="rId3" Type="http://schemas.openxmlformats.org/officeDocument/2006/relationships/oleObject" Target="../embeddings/oleObject38.bin"/><Relationship Id="rId21" Type="http://schemas.openxmlformats.org/officeDocument/2006/relationships/oleObject" Target="../embeddings/oleObject16.bin"/><Relationship Id="rId34" Type="http://schemas.openxmlformats.org/officeDocument/2006/relationships/image" Target="../media/image23.wmf"/><Relationship Id="rId42" Type="http://schemas.openxmlformats.org/officeDocument/2006/relationships/image" Target="../media/image47.wmf"/><Relationship Id="rId47" Type="http://schemas.openxmlformats.org/officeDocument/2006/relationships/oleObject" Target="../embeddings/oleObject51.bin"/><Relationship Id="rId50" Type="http://schemas.openxmlformats.org/officeDocument/2006/relationships/image" Target="../media/image51.wmf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42.wmf"/><Relationship Id="rId17" Type="http://schemas.openxmlformats.org/officeDocument/2006/relationships/oleObject" Target="../embeddings/oleObject44.bin"/><Relationship Id="rId25" Type="http://schemas.openxmlformats.org/officeDocument/2006/relationships/oleObject" Target="../embeddings/oleObject18.bin"/><Relationship Id="rId33" Type="http://schemas.openxmlformats.org/officeDocument/2006/relationships/oleObject" Target="../embeddings/oleObject23.bin"/><Relationship Id="rId38" Type="http://schemas.openxmlformats.org/officeDocument/2006/relationships/image" Target="../media/image25.wmf"/><Relationship Id="rId46" Type="http://schemas.openxmlformats.org/officeDocument/2006/relationships/image" Target="../media/image49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3.wmf"/><Relationship Id="rId20" Type="http://schemas.openxmlformats.org/officeDocument/2006/relationships/image" Target="../media/image14.wmf"/><Relationship Id="rId29" Type="http://schemas.openxmlformats.org/officeDocument/2006/relationships/oleObject" Target="../embeddings/oleObject20.bin"/><Relationship Id="rId41" Type="http://schemas.openxmlformats.org/officeDocument/2006/relationships/oleObject" Target="../embeddings/oleObject48.bin"/><Relationship Id="rId54" Type="http://schemas.openxmlformats.org/officeDocument/2006/relationships/image" Target="../media/image53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39.wmf"/><Relationship Id="rId11" Type="http://schemas.openxmlformats.org/officeDocument/2006/relationships/oleObject" Target="../embeddings/oleObject42.bin"/><Relationship Id="rId24" Type="http://schemas.openxmlformats.org/officeDocument/2006/relationships/image" Target="../media/image45.wmf"/><Relationship Id="rId32" Type="http://schemas.openxmlformats.org/officeDocument/2006/relationships/image" Target="../media/image21.wmf"/><Relationship Id="rId37" Type="http://schemas.openxmlformats.org/officeDocument/2006/relationships/oleObject" Target="../embeddings/oleObject25.bin"/><Relationship Id="rId40" Type="http://schemas.openxmlformats.org/officeDocument/2006/relationships/image" Target="../media/image26.wmf"/><Relationship Id="rId45" Type="http://schemas.openxmlformats.org/officeDocument/2006/relationships/oleObject" Target="../embeddings/oleObject50.bin"/><Relationship Id="rId53" Type="http://schemas.openxmlformats.org/officeDocument/2006/relationships/oleObject" Target="../embeddings/oleObject54.bin"/><Relationship Id="rId5" Type="http://schemas.openxmlformats.org/officeDocument/2006/relationships/oleObject" Target="../embeddings/oleObject39.bin"/><Relationship Id="rId15" Type="http://schemas.openxmlformats.org/officeDocument/2006/relationships/oleObject" Target="../embeddings/oleObject43.bin"/><Relationship Id="rId23" Type="http://schemas.openxmlformats.org/officeDocument/2006/relationships/oleObject" Target="../embeddings/oleObject45.bin"/><Relationship Id="rId28" Type="http://schemas.openxmlformats.org/officeDocument/2006/relationships/image" Target="../media/image19.wmf"/><Relationship Id="rId36" Type="http://schemas.openxmlformats.org/officeDocument/2006/relationships/image" Target="../media/image46.wmf"/><Relationship Id="rId49" Type="http://schemas.openxmlformats.org/officeDocument/2006/relationships/oleObject" Target="../embeddings/oleObject52.bin"/><Relationship Id="rId10" Type="http://schemas.openxmlformats.org/officeDocument/2006/relationships/image" Target="../media/image41.wmf"/><Relationship Id="rId19" Type="http://schemas.openxmlformats.org/officeDocument/2006/relationships/oleObject" Target="../embeddings/oleObject14.bin"/><Relationship Id="rId31" Type="http://schemas.openxmlformats.org/officeDocument/2006/relationships/oleObject" Target="../embeddings/oleObject21.bin"/><Relationship Id="rId44" Type="http://schemas.openxmlformats.org/officeDocument/2006/relationships/image" Target="../media/image48.wmf"/><Relationship Id="rId52" Type="http://schemas.openxmlformats.org/officeDocument/2006/relationships/image" Target="../media/image52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41.bin"/><Relationship Id="rId14" Type="http://schemas.openxmlformats.org/officeDocument/2006/relationships/image" Target="../media/image11.wmf"/><Relationship Id="rId22" Type="http://schemas.openxmlformats.org/officeDocument/2006/relationships/image" Target="../media/image16.wmf"/><Relationship Id="rId27" Type="http://schemas.openxmlformats.org/officeDocument/2006/relationships/oleObject" Target="../embeddings/oleObject19.bin"/><Relationship Id="rId30" Type="http://schemas.openxmlformats.org/officeDocument/2006/relationships/image" Target="../media/image20.wmf"/><Relationship Id="rId35" Type="http://schemas.openxmlformats.org/officeDocument/2006/relationships/oleObject" Target="../embeddings/oleObject46.bin"/><Relationship Id="rId43" Type="http://schemas.openxmlformats.org/officeDocument/2006/relationships/oleObject" Target="../embeddings/oleObject49.bin"/><Relationship Id="rId48" Type="http://schemas.openxmlformats.org/officeDocument/2006/relationships/image" Target="../media/image50.wmf"/><Relationship Id="rId8" Type="http://schemas.openxmlformats.org/officeDocument/2006/relationships/image" Target="../media/image40.wmf"/><Relationship Id="rId51" Type="http://schemas.openxmlformats.org/officeDocument/2006/relationships/oleObject" Target="../embeddings/oleObject5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896CC-F703-437D-9E4D-E4FD96F1B9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4609" y="275163"/>
            <a:ext cx="9144000" cy="557350"/>
          </a:xfrm>
        </p:spPr>
        <p:txBody>
          <a:bodyPr>
            <a:normAutofit fontScale="90000"/>
          </a:bodyPr>
          <a:lstStyle/>
          <a:p>
            <a:r>
              <a:rPr lang="en-US" sz="3600" b="1" u="sng" dirty="0">
                <a:latin typeface="+mn-lt"/>
              </a:rPr>
              <a:t>E.5 Microscopes</a:t>
            </a:r>
            <a:endParaRPr lang="en-US" b="1" u="sng" dirty="0">
              <a:latin typeface="+mn-lt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0F3F306B-7EF6-4ECC-98DB-E100B95378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5175171"/>
              </p:ext>
            </p:extLst>
          </p:nvPr>
        </p:nvGraphicFramePr>
        <p:xfrm>
          <a:off x="316227" y="2024125"/>
          <a:ext cx="8443912" cy="343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" name="Bitmap Image" r:id="rId3" imgW="8770680" imgH="5120640" progId="Paint.Picture">
                  <p:embed/>
                </p:oleObj>
              </mc:Choice>
              <mc:Fallback>
                <p:oleObj name="Bitmap Image" r:id="rId3" imgW="8770680" imgH="512064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4529" t="23579" r="20361" b="19830"/>
                      <a:stretch>
                        <a:fillRect/>
                      </a:stretch>
                    </p:blipFill>
                    <p:spPr bwMode="auto">
                      <a:xfrm>
                        <a:off x="316227" y="2024125"/>
                        <a:ext cx="8443912" cy="3432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1A53E8A7-BAFF-4F03-B3BA-E4668BF4E1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5916525"/>
              </p:ext>
            </p:extLst>
          </p:nvPr>
        </p:nvGraphicFramePr>
        <p:xfrm>
          <a:off x="8638398" y="3860993"/>
          <a:ext cx="787400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" name="Equation" r:id="rId5" imgW="507960" imgH="431640" progId="Equation.DSMT4">
                  <p:embed/>
                </p:oleObj>
              </mc:Choice>
              <mc:Fallback>
                <p:oleObj name="Equation" r:id="rId5" imgW="5079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638398" y="3860993"/>
                        <a:ext cx="787400" cy="668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E2C03323-DC4E-4963-85B5-A5F8A1F7A2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7227282"/>
              </p:ext>
            </p:extLst>
          </p:nvPr>
        </p:nvGraphicFramePr>
        <p:xfrm>
          <a:off x="357188" y="1039813"/>
          <a:ext cx="3368675" cy="1173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" name="Bitmap Image" r:id="rId7" imgW="8770680" imgH="5120640" progId="Paint.Picture">
                  <p:embed/>
                </p:oleObj>
              </mc:Choice>
              <mc:Fallback>
                <p:oleObj name="Bitmap Image" r:id="rId7" imgW="8770680" imgH="5120640" progId="Paint.Picture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 l="4529" t="52046" r="61230" b="27675"/>
                      <a:stretch>
                        <a:fillRect/>
                      </a:stretch>
                    </p:blipFill>
                    <p:spPr bwMode="auto">
                      <a:xfrm>
                        <a:off x="357188" y="1039813"/>
                        <a:ext cx="3368675" cy="11731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1B387A8C-B1F1-4C7A-B261-881C62DCB6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1348877"/>
              </p:ext>
            </p:extLst>
          </p:nvPr>
        </p:nvGraphicFramePr>
        <p:xfrm>
          <a:off x="8512807" y="1431235"/>
          <a:ext cx="1165739" cy="72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" name="Equation" r:id="rId9" imgW="711000" imgH="444240" progId="Equation.DSMT4">
                  <p:embed/>
                </p:oleObj>
              </mc:Choice>
              <mc:Fallback>
                <p:oleObj name="Equation" r:id="rId9" imgW="71100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512807" y="1431235"/>
                        <a:ext cx="1165739" cy="728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34B7BEE-2982-47E9-B7F1-56C8DBEBF46D}"/>
              </a:ext>
            </a:extLst>
          </p:cNvPr>
          <p:cNvCxnSpPr/>
          <p:nvPr/>
        </p:nvCxnSpPr>
        <p:spPr>
          <a:xfrm>
            <a:off x="9425798" y="4869892"/>
            <a:ext cx="0" cy="775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989AFDD6-806D-4BF2-80B6-C2A2415B99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753298"/>
              </p:ext>
            </p:extLst>
          </p:nvPr>
        </p:nvGraphicFramePr>
        <p:xfrm>
          <a:off x="9032098" y="5782310"/>
          <a:ext cx="173355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" name="Equation" r:id="rId11" imgW="1143000" imgH="469800" progId="Equation.DSMT4">
                  <p:embed/>
                </p:oleObj>
              </mc:Choice>
              <mc:Fallback>
                <p:oleObj name="Equation" r:id="rId11" imgW="114300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9032098" y="5782310"/>
                        <a:ext cx="1733550" cy="7143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9708A3B5-2E71-43C1-9CB6-481E6EA755DB}"/>
              </a:ext>
            </a:extLst>
          </p:cNvPr>
          <p:cNvSpPr txBox="1"/>
          <p:nvPr/>
        </p:nvSpPr>
        <p:spPr>
          <a:xfrm>
            <a:off x="9829212" y="1380029"/>
            <a:ext cx="21626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angular size of object at</a:t>
            </a:r>
          </a:p>
          <a:p>
            <a:r>
              <a:rPr lang="en-US" sz="1600" dirty="0"/>
              <a:t>near point as viewed by</a:t>
            </a:r>
          </a:p>
          <a:p>
            <a:r>
              <a:rPr lang="en-US" sz="1600" dirty="0"/>
              <a:t>unaided eye.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D49E85-4828-47C4-B61C-1D4103CA5A42}"/>
              </a:ext>
            </a:extLst>
          </p:cNvPr>
          <p:cNvSpPr txBox="1"/>
          <p:nvPr/>
        </p:nvSpPr>
        <p:spPr>
          <a:xfrm>
            <a:off x="9944532" y="3793238"/>
            <a:ext cx="19320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angular size of image</a:t>
            </a:r>
          </a:p>
          <a:p>
            <a:r>
              <a:rPr lang="en-US" sz="1600" dirty="0"/>
              <a:t>as viewed by eye </a:t>
            </a:r>
          </a:p>
          <a:p>
            <a:r>
              <a:rPr lang="en-US" sz="1600" dirty="0"/>
              <a:t>through microscope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6BC318-A277-475C-919C-65F72AEDC07A}"/>
              </a:ext>
            </a:extLst>
          </p:cNvPr>
          <p:cNvSpPr txBox="1"/>
          <p:nvPr/>
        </p:nvSpPr>
        <p:spPr>
          <a:xfrm>
            <a:off x="6532093" y="5843093"/>
            <a:ext cx="22280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Angular magnification of</a:t>
            </a:r>
          </a:p>
          <a:p>
            <a:r>
              <a:rPr lang="en-US" sz="1600" dirty="0"/>
              <a:t>microscope:</a:t>
            </a:r>
          </a:p>
        </p:txBody>
      </p:sp>
    </p:spTree>
    <p:extLst>
      <p:ext uri="{BB962C8B-B14F-4D97-AF65-F5344CB8AC3E}">
        <p14:creationId xmlns:p14="http://schemas.microsoft.com/office/powerpoint/2010/main" val="3159889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805BA3C3-DE9B-4C51-879C-DF6843068F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6548598"/>
              </p:ext>
            </p:extLst>
          </p:nvPr>
        </p:nvGraphicFramePr>
        <p:xfrm>
          <a:off x="42110" y="196384"/>
          <a:ext cx="6376905" cy="2766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" name="Bitmap Image" r:id="rId3" imgW="8770680" imgH="5120640" progId="Paint.Picture">
                  <p:embed/>
                </p:oleObj>
              </mc:Choice>
              <mc:Fallback>
                <p:oleObj name="Bitmap Image" r:id="rId3" imgW="8770680" imgH="5120640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0F3F306B-7EF6-4ECC-98DB-E100B95378C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4529" t="23579" r="20361" b="19830"/>
                      <a:stretch>
                        <a:fillRect/>
                      </a:stretch>
                    </p:blipFill>
                    <p:spPr bwMode="auto">
                      <a:xfrm>
                        <a:off x="42110" y="196384"/>
                        <a:ext cx="6376905" cy="27667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81A21FEE-E367-4C5E-9D10-C30414456A66}"/>
              </a:ext>
            </a:extLst>
          </p:cNvPr>
          <p:cNvSpPr txBox="1">
            <a:spLocks/>
          </p:cNvSpPr>
          <p:nvPr/>
        </p:nvSpPr>
        <p:spPr>
          <a:xfrm>
            <a:off x="4078356" y="207963"/>
            <a:ext cx="5532783" cy="55735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E.5 Microscopes</a:t>
            </a:r>
            <a:endParaRPr lang="en-US" b="1" u="sng" dirty="0"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18EAB7-4981-4873-8498-25B85CD34E1B}"/>
              </a:ext>
            </a:extLst>
          </p:cNvPr>
          <p:cNvSpPr txBox="1"/>
          <p:nvPr/>
        </p:nvSpPr>
        <p:spPr>
          <a:xfrm>
            <a:off x="6426729" y="979154"/>
            <a:ext cx="422413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Say we have the following numbers….. </a:t>
            </a:r>
          </a:p>
          <a:p>
            <a:r>
              <a:rPr lang="en-US" dirty="0">
                <a:solidFill>
                  <a:srgbClr val="0070C0"/>
                </a:solidFill>
              </a:rPr>
              <a:t>What’s the angular magnification exactly?  </a:t>
            </a:r>
          </a:p>
          <a:p>
            <a:r>
              <a:rPr lang="en-US" dirty="0">
                <a:solidFill>
                  <a:srgbClr val="0070C0"/>
                </a:solidFill>
              </a:rPr>
              <a:t>And approximately?</a:t>
            </a:r>
          </a:p>
          <a:p>
            <a:r>
              <a:rPr lang="en-US" sz="1600" dirty="0">
                <a:solidFill>
                  <a:srgbClr val="0070C0"/>
                </a:solidFill>
              </a:rPr>
              <a:t>eye: </a:t>
            </a:r>
            <a:r>
              <a:rPr lang="en-US" sz="1600" dirty="0" err="1">
                <a:solidFill>
                  <a:srgbClr val="0070C0"/>
                </a:solidFill>
              </a:rPr>
              <a:t>x</a:t>
            </a:r>
            <a:r>
              <a:rPr lang="en-US" sz="1600" baseline="-25000" dirty="0" err="1">
                <a:solidFill>
                  <a:srgbClr val="0070C0"/>
                </a:solidFill>
              </a:rPr>
              <a:t>np</a:t>
            </a:r>
            <a:r>
              <a:rPr lang="en-US" sz="1600" dirty="0">
                <a:solidFill>
                  <a:srgbClr val="0070C0"/>
                </a:solidFill>
              </a:rPr>
              <a:t> = 25cm,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microscope: f</a:t>
            </a:r>
            <a:r>
              <a:rPr lang="en-US" sz="1600" baseline="-25000" dirty="0">
                <a:solidFill>
                  <a:srgbClr val="0070C0"/>
                </a:solidFill>
              </a:rPr>
              <a:t>1</a:t>
            </a:r>
            <a:r>
              <a:rPr lang="en-US" sz="1600" dirty="0">
                <a:solidFill>
                  <a:srgbClr val="0070C0"/>
                </a:solidFill>
              </a:rPr>
              <a:t> = 1cm, f</a:t>
            </a:r>
            <a:r>
              <a:rPr lang="en-US" sz="1600" baseline="-25000" dirty="0">
                <a:solidFill>
                  <a:srgbClr val="0070C0"/>
                </a:solidFill>
              </a:rPr>
              <a:t>2</a:t>
            </a:r>
            <a:r>
              <a:rPr lang="en-US" sz="1600" dirty="0">
                <a:solidFill>
                  <a:srgbClr val="0070C0"/>
                </a:solidFill>
              </a:rPr>
              <a:t> = 2cm, L = 12.9cm.</a:t>
            </a:r>
          </a:p>
          <a:p>
            <a:r>
              <a:rPr lang="en-US" sz="1600" dirty="0">
                <a:solidFill>
                  <a:srgbClr val="0070C0"/>
                </a:solidFill>
              </a:rPr>
              <a:t>object: x</a:t>
            </a:r>
            <a:r>
              <a:rPr lang="en-US" sz="1600" baseline="-25000" dirty="0">
                <a:solidFill>
                  <a:srgbClr val="0070C0"/>
                </a:solidFill>
              </a:rPr>
              <a:t>o1</a:t>
            </a:r>
            <a:r>
              <a:rPr lang="en-US" sz="1600" dirty="0">
                <a:solidFill>
                  <a:srgbClr val="0070C0"/>
                </a:solidFill>
              </a:rPr>
              <a:t> = 1.1cm, h</a:t>
            </a:r>
            <a:r>
              <a:rPr lang="en-US" sz="1600" baseline="-25000" dirty="0">
                <a:solidFill>
                  <a:srgbClr val="0070C0"/>
                </a:solidFill>
              </a:rPr>
              <a:t>o</a:t>
            </a:r>
            <a:r>
              <a:rPr lang="en-US" sz="1600" dirty="0">
                <a:solidFill>
                  <a:srgbClr val="0070C0"/>
                </a:solidFill>
              </a:rPr>
              <a:t> = 6μm.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5C7B8C-3295-44D4-8B27-2288D238B8DF}"/>
              </a:ext>
            </a:extLst>
          </p:cNvPr>
          <p:cNvSpPr txBox="1"/>
          <p:nvPr/>
        </p:nvSpPr>
        <p:spPr>
          <a:xfrm>
            <a:off x="265496" y="3161133"/>
            <a:ext cx="4474430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1.  First find the angular size of object at near point: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B746766-5F9E-49ED-9E40-C0484EAF84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1076818"/>
              </p:ext>
            </p:extLst>
          </p:nvPr>
        </p:nvGraphicFramePr>
        <p:xfrm>
          <a:off x="517669" y="3636795"/>
          <a:ext cx="730085" cy="37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" name="Equation" r:id="rId5" imgW="469800" imgH="241200" progId="Equation.DSMT4">
                  <p:embed/>
                </p:oleObj>
              </mc:Choice>
              <mc:Fallback>
                <p:oleObj name="Equation" r:id="rId5" imgW="4698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7669" y="3636795"/>
                        <a:ext cx="730085" cy="375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5582E74C-8AA2-4DED-BE66-93F615B159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922096"/>
              </p:ext>
            </p:extLst>
          </p:nvPr>
        </p:nvGraphicFramePr>
        <p:xfrm>
          <a:off x="1247754" y="3547322"/>
          <a:ext cx="521920" cy="630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" name="Equation" r:id="rId7" imgW="368280" imgH="444240" progId="Equation.DSMT4">
                  <p:embed/>
                </p:oleObj>
              </mc:Choice>
              <mc:Fallback>
                <p:oleObj name="Equation" r:id="rId7" imgW="368280" imgH="4442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7B746766-5F9E-49ED-9E40-C0484EAF84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47754" y="3547322"/>
                        <a:ext cx="521920" cy="6301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852814D7-FD67-43E1-8D90-F4999F89C0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3942842"/>
              </p:ext>
            </p:extLst>
          </p:nvPr>
        </p:nvGraphicFramePr>
        <p:xfrm>
          <a:off x="1798870" y="3513783"/>
          <a:ext cx="830114" cy="613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" name="Equation" r:id="rId9" imgW="533160" imgH="393480" progId="Equation.DSMT4">
                  <p:embed/>
                </p:oleObj>
              </mc:Choice>
              <mc:Fallback>
                <p:oleObj name="Equation" r:id="rId9" imgW="533160" imgH="39348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5582E74C-8AA2-4DED-BE66-93F615B159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798870" y="3513783"/>
                        <a:ext cx="830114" cy="613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A0E7DE1-04C2-4B85-AC18-AB71BAAFA3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6809107"/>
              </p:ext>
            </p:extLst>
          </p:nvPr>
        </p:nvGraphicFramePr>
        <p:xfrm>
          <a:off x="2660800" y="3664516"/>
          <a:ext cx="1225990" cy="3116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2" name="Equation" r:id="rId11" imgW="799920" imgH="203040" progId="Equation.DSMT4">
                  <p:embed/>
                </p:oleObj>
              </mc:Choice>
              <mc:Fallback>
                <p:oleObj name="Equation" r:id="rId11" imgW="799920" imgH="2030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852814D7-FD67-43E1-8D90-F4999F89C0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660800" y="3664516"/>
                        <a:ext cx="1225990" cy="3116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BF227AF-7C9C-472F-880F-39082021265B}"/>
              </a:ext>
            </a:extLst>
          </p:cNvPr>
          <p:cNvSpPr txBox="1"/>
          <p:nvPr/>
        </p:nvSpPr>
        <p:spPr>
          <a:xfrm>
            <a:off x="265496" y="4242007"/>
            <a:ext cx="4261808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2.  Next find the first image’s location and height: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CFF0ECC0-D692-4583-B561-A55DB1068F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2867236"/>
              </p:ext>
            </p:extLst>
          </p:nvPr>
        </p:nvGraphicFramePr>
        <p:xfrm>
          <a:off x="469900" y="4659313"/>
          <a:ext cx="1228725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" name="Equation" r:id="rId13" imgW="850680" imgH="431640" progId="Equation.DSMT4">
                  <p:embed/>
                </p:oleObj>
              </mc:Choice>
              <mc:Fallback>
                <p:oleObj name="Equation" r:id="rId13" imgW="8506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69900" y="4659313"/>
                        <a:ext cx="1228725" cy="623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B7C334C7-2E8A-4333-816B-7E608CA039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5779720"/>
              </p:ext>
            </p:extLst>
          </p:nvPr>
        </p:nvGraphicFramePr>
        <p:xfrm>
          <a:off x="2069607" y="4678749"/>
          <a:ext cx="1118754" cy="633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4" name="Equation" r:id="rId15" imgW="761760" imgH="431640" progId="Equation.DSMT4">
                  <p:embed/>
                </p:oleObj>
              </mc:Choice>
              <mc:Fallback>
                <p:oleObj name="Equation" r:id="rId15" imgW="761760" imgH="4316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CFF0ECC0-D692-4583-B561-A55DB1068F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069607" y="4678749"/>
                        <a:ext cx="1118754" cy="6337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ECE722B9-6989-4CBE-B74E-E0CF8B9BBB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8722115"/>
              </p:ext>
            </p:extLst>
          </p:nvPr>
        </p:nvGraphicFramePr>
        <p:xfrm>
          <a:off x="3558212" y="4794402"/>
          <a:ext cx="766303" cy="373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5" name="Equation" r:id="rId17" imgW="469800" imgH="228600" progId="Equation.DSMT4">
                  <p:embed/>
                </p:oleObj>
              </mc:Choice>
              <mc:Fallback>
                <p:oleObj name="Equation" r:id="rId17" imgW="469800" imgH="2286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B7C334C7-2E8A-4333-816B-7E608CA039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558212" y="4794402"/>
                        <a:ext cx="766303" cy="3737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72B0971-F88B-4C55-95E3-DB90CB6FE1A5}"/>
              </a:ext>
            </a:extLst>
          </p:cNvPr>
          <p:cNvCxnSpPr/>
          <p:nvPr/>
        </p:nvCxnSpPr>
        <p:spPr>
          <a:xfrm>
            <a:off x="1849186" y="4968027"/>
            <a:ext cx="198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6252D29-BFF2-4D51-8203-EC80300FFA3B}"/>
              </a:ext>
            </a:extLst>
          </p:cNvPr>
          <p:cNvCxnSpPr/>
          <p:nvPr/>
        </p:nvCxnSpPr>
        <p:spPr>
          <a:xfrm>
            <a:off x="3273795" y="4981283"/>
            <a:ext cx="198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2C683D0-1C60-4CB2-ACE3-741334E15CF6}"/>
              </a:ext>
            </a:extLst>
          </p:cNvPr>
          <p:cNvCxnSpPr>
            <a:cxnSpLocks/>
          </p:cNvCxnSpPr>
          <p:nvPr/>
        </p:nvCxnSpPr>
        <p:spPr>
          <a:xfrm>
            <a:off x="4472608" y="4620317"/>
            <a:ext cx="24251" cy="81749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2EA536BB-1D1F-4082-BAC6-F53D26C681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5013866"/>
              </p:ext>
            </p:extLst>
          </p:nvPr>
        </p:nvGraphicFramePr>
        <p:xfrm>
          <a:off x="4554538" y="4783969"/>
          <a:ext cx="419100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6" name="Equation" r:id="rId19" imgW="304560" imgH="228600" progId="Equation.DSMT4">
                  <p:embed/>
                </p:oleObj>
              </mc:Choice>
              <mc:Fallback>
                <p:oleObj name="Equation" r:id="rId19" imgW="304560" imgH="2286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CFF0ECC0-D692-4583-B561-A55DB1068F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554538" y="4783969"/>
                        <a:ext cx="419100" cy="31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B921D2EE-B29B-4326-BAC4-5B9A984BE3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6247279"/>
              </p:ext>
            </p:extLst>
          </p:nvPr>
        </p:nvGraphicFramePr>
        <p:xfrm>
          <a:off x="4963138" y="4783969"/>
          <a:ext cx="614362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7" name="Equation" r:id="rId21" imgW="444240" imgH="228600" progId="Equation.DSMT4">
                  <p:embed/>
                </p:oleObj>
              </mc:Choice>
              <mc:Fallback>
                <p:oleObj name="Equation" r:id="rId21" imgW="444240" imgH="228600" progId="Equation.DSMT4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2EA536BB-1D1F-4082-BAC6-F53D26C681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4963138" y="4783969"/>
                        <a:ext cx="614362" cy="31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3691D53B-D3CF-4850-848F-D0062C4FD1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466777"/>
              </p:ext>
            </p:extLst>
          </p:nvPr>
        </p:nvGraphicFramePr>
        <p:xfrm>
          <a:off x="5535613" y="4657725"/>
          <a:ext cx="842962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8" name="Equation" r:id="rId23" imgW="609480" imgH="431640" progId="Equation.DSMT4">
                  <p:embed/>
                </p:oleObj>
              </mc:Choice>
              <mc:Fallback>
                <p:oleObj name="Equation" r:id="rId23" imgW="609480" imgH="43164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B921D2EE-B29B-4326-BAC4-5B9A984BE3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535613" y="4657725"/>
                        <a:ext cx="842962" cy="595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DA21F3E4-7ACE-4122-B468-C894FB82DD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9957206"/>
              </p:ext>
            </p:extLst>
          </p:nvPr>
        </p:nvGraphicFramePr>
        <p:xfrm>
          <a:off x="6396912" y="4655565"/>
          <a:ext cx="2090738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9" name="Equation" r:id="rId25" imgW="1511280" imgH="393480" progId="Equation.DSMT4">
                  <p:embed/>
                </p:oleObj>
              </mc:Choice>
              <mc:Fallback>
                <p:oleObj name="Equation" r:id="rId25" imgW="1511280" imgH="393480" progId="Equation.DSMT4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3691D53B-D3CF-4850-848F-D0062C4FD1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6396912" y="4655565"/>
                        <a:ext cx="2090738" cy="542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F1A12D2D-002B-4ADD-A1BA-FC6E0185239F}"/>
              </a:ext>
            </a:extLst>
          </p:cNvPr>
          <p:cNvSpPr txBox="1"/>
          <p:nvPr/>
        </p:nvSpPr>
        <p:spPr>
          <a:xfrm>
            <a:off x="278750" y="5497653"/>
            <a:ext cx="4555350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3.  Then find the second image’s location and height:</a:t>
            </a:r>
          </a:p>
        </p:txBody>
      </p:sp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8B8AE405-FAC5-4D2B-9974-882CA29597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5664521"/>
              </p:ext>
            </p:extLst>
          </p:nvPr>
        </p:nvGraphicFramePr>
        <p:xfrm>
          <a:off x="447675" y="5915025"/>
          <a:ext cx="1301750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" name="Equation" r:id="rId27" imgW="901440" imgH="431640" progId="Equation.DSMT4">
                  <p:embed/>
                </p:oleObj>
              </mc:Choice>
              <mc:Fallback>
                <p:oleObj name="Equation" r:id="rId27" imgW="901440" imgH="4316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CFF0ECC0-D692-4583-B561-A55DB1068F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447675" y="5915025"/>
                        <a:ext cx="1301750" cy="623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F346098C-07E4-4DAE-8684-90AD8C6D16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5343945"/>
              </p:ext>
            </p:extLst>
          </p:nvPr>
        </p:nvGraphicFramePr>
        <p:xfrm>
          <a:off x="2055813" y="5934075"/>
          <a:ext cx="1174750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" name="Equation" r:id="rId29" imgW="799920" imgH="431640" progId="Equation.DSMT4">
                  <p:embed/>
                </p:oleObj>
              </mc:Choice>
              <mc:Fallback>
                <p:oleObj name="Equation" r:id="rId29" imgW="799920" imgH="43164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B7C334C7-2E8A-4333-816B-7E608CA039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2055813" y="5934075"/>
                        <a:ext cx="1174750" cy="633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4D064146-B380-4FBD-8B43-8E3517F985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9313689"/>
              </p:ext>
            </p:extLst>
          </p:nvPr>
        </p:nvGraphicFramePr>
        <p:xfrm>
          <a:off x="3515998" y="6060599"/>
          <a:ext cx="971550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2" name="Equation" r:id="rId31" imgW="596880" imgH="228600" progId="Equation.DSMT4">
                  <p:embed/>
                </p:oleObj>
              </mc:Choice>
              <mc:Fallback>
                <p:oleObj name="Equation" r:id="rId31" imgW="596880" imgH="2286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ECE722B9-6989-4CBE-B74E-E0CF8B9BBB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3515998" y="6060599"/>
                        <a:ext cx="971550" cy="373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A4F2ADC-5ECC-4523-B364-1EA210C31D2D}"/>
              </a:ext>
            </a:extLst>
          </p:cNvPr>
          <p:cNvCxnSpPr/>
          <p:nvPr/>
        </p:nvCxnSpPr>
        <p:spPr>
          <a:xfrm>
            <a:off x="1862440" y="6223673"/>
            <a:ext cx="198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7D6C84D-98CA-4C33-A8A3-7AD1A212F201}"/>
              </a:ext>
            </a:extLst>
          </p:cNvPr>
          <p:cNvCxnSpPr/>
          <p:nvPr/>
        </p:nvCxnSpPr>
        <p:spPr>
          <a:xfrm>
            <a:off x="3287049" y="6236929"/>
            <a:ext cx="198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AA602FE-4278-4D19-9CE2-E67919C33BA8}"/>
              </a:ext>
            </a:extLst>
          </p:cNvPr>
          <p:cNvCxnSpPr>
            <a:cxnSpLocks/>
          </p:cNvCxnSpPr>
          <p:nvPr/>
        </p:nvCxnSpPr>
        <p:spPr>
          <a:xfrm>
            <a:off x="4485862" y="5915719"/>
            <a:ext cx="24251" cy="81749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C049B826-9DB7-4334-B9B5-432137E825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2853730"/>
              </p:ext>
            </p:extLst>
          </p:nvPr>
        </p:nvGraphicFramePr>
        <p:xfrm>
          <a:off x="4579938" y="6049963"/>
          <a:ext cx="454025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3" name="Equation" r:id="rId33" imgW="330120" imgH="228600" progId="Equation.DSMT4">
                  <p:embed/>
                </p:oleObj>
              </mc:Choice>
              <mc:Fallback>
                <p:oleObj name="Equation" r:id="rId33" imgW="330120" imgH="228600" progId="Equation.DSMT4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2EA536BB-1D1F-4082-BAC6-F53D26C681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4579938" y="6049963"/>
                        <a:ext cx="454025" cy="31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id="{4A7EFC2F-DD7F-46B8-A83A-0A0F12B008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2721022"/>
              </p:ext>
            </p:extLst>
          </p:nvPr>
        </p:nvGraphicFramePr>
        <p:xfrm>
          <a:off x="5067033" y="6073775"/>
          <a:ext cx="649287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" name="Equation" r:id="rId35" imgW="469800" imgH="228600" progId="Equation.DSMT4">
                  <p:embed/>
                </p:oleObj>
              </mc:Choice>
              <mc:Fallback>
                <p:oleObj name="Equation" r:id="rId35" imgW="469800" imgH="22860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B921D2EE-B29B-4326-BAC4-5B9A984BE3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5067033" y="6073775"/>
                        <a:ext cx="649287" cy="31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>
            <a:extLst>
              <a:ext uri="{FF2B5EF4-FFF2-40B4-BE49-F238E27FC236}">
                <a16:creationId xmlns:a16="http://schemas.microsoft.com/office/drawing/2014/main" id="{902DA03E-C7CE-43F4-824A-27E966722D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939856"/>
              </p:ext>
            </p:extLst>
          </p:nvPr>
        </p:nvGraphicFramePr>
        <p:xfrm>
          <a:off x="5706985" y="5948433"/>
          <a:ext cx="896937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5" name="Equation" r:id="rId37" imgW="647640" imgH="431640" progId="Equation.DSMT4">
                  <p:embed/>
                </p:oleObj>
              </mc:Choice>
              <mc:Fallback>
                <p:oleObj name="Equation" r:id="rId37" imgW="647640" imgH="431640" progId="Equation.DSMT4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3691D53B-D3CF-4850-848F-D0062C4FD1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5706985" y="5948433"/>
                        <a:ext cx="896937" cy="595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5D1EAF2F-21A5-4189-9E46-C9E27D74D3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5292875"/>
              </p:ext>
            </p:extLst>
          </p:nvPr>
        </p:nvGraphicFramePr>
        <p:xfrm>
          <a:off x="6624400" y="5998019"/>
          <a:ext cx="2181199" cy="499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6" name="Equation" r:id="rId39" imgW="1714320" imgH="393480" progId="Equation.DSMT4">
                  <p:embed/>
                </p:oleObj>
              </mc:Choice>
              <mc:Fallback>
                <p:oleObj name="Equation" r:id="rId39" imgW="1714320" imgH="39348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DA21F3E4-7ACE-4122-B468-C894FB82DD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6624400" y="5998019"/>
                        <a:ext cx="2181199" cy="4993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0F6FB205-A8D8-4D4E-9912-8FAAD2CFB170}"/>
              </a:ext>
            </a:extLst>
          </p:cNvPr>
          <p:cNvSpPr txBox="1"/>
          <p:nvPr/>
        </p:nvSpPr>
        <p:spPr>
          <a:xfrm>
            <a:off x="8939864" y="2750055"/>
            <a:ext cx="304038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4.  Calculate angular size of image:</a:t>
            </a:r>
            <a:endParaRPr lang="en-US" dirty="0"/>
          </a:p>
        </p:txBody>
      </p:sp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169E1317-75D4-4994-AB91-EBCF916CDA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7622539"/>
              </p:ext>
            </p:extLst>
          </p:nvPr>
        </p:nvGraphicFramePr>
        <p:xfrm>
          <a:off x="9000758" y="3359750"/>
          <a:ext cx="44926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7" name="Equation" r:id="rId41" imgW="279360" imgH="228600" progId="Equation.DSMT4">
                  <p:embed/>
                </p:oleObj>
              </mc:Choice>
              <mc:Fallback>
                <p:oleObj name="Equation" r:id="rId41" imgW="2793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9000758" y="3359750"/>
                        <a:ext cx="449262" cy="36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59FAAF04-35F9-47F3-97C5-2835F5A779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9969761"/>
              </p:ext>
            </p:extLst>
          </p:nvPr>
        </p:nvGraphicFramePr>
        <p:xfrm>
          <a:off x="9509657" y="3232978"/>
          <a:ext cx="506784" cy="61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8" name="Equation" r:id="rId43" imgW="355320" imgH="431640" progId="Equation.DSMT4">
                  <p:embed/>
                </p:oleObj>
              </mc:Choice>
              <mc:Fallback>
                <p:oleObj name="Equation" r:id="rId43" imgW="355320" imgH="431640" progId="Equation.DSMT4">
                  <p:embed/>
                  <p:pic>
                    <p:nvPicPr>
                      <p:cNvPr id="37" name="Object 36">
                        <a:extLst>
                          <a:ext uri="{FF2B5EF4-FFF2-40B4-BE49-F238E27FC236}">
                            <a16:creationId xmlns:a16="http://schemas.microsoft.com/office/drawing/2014/main" id="{169E1317-75D4-4994-AB91-EBCF916CDA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9509657" y="3232978"/>
                        <a:ext cx="506784" cy="616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1E27D076-DD6F-4A0D-8B92-E9ED0D10FA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1445818"/>
              </p:ext>
            </p:extLst>
          </p:nvPr>
        </p:nvGraphicFramePr>
        <p:xfrm>
          <a:off x="10036319" y="3260103"/>
          <a:ext cx="935703" cy="547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9" name="Equation" r:id="rId45" imgW="672840" imgH="393480" progId="Equation.DSMT4">
                  <p:embed/>
                </p:oleObj>
              </mc:Choice>
              <mc:Fallback>
                <p:oleObj name="Equation" r:id="rId45" imgW="672840" imgH="39348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59FAAF04-35F9-47F3-97C5-2835F5A779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10036319" y="3260103"/>
                        <a:ext cx="935703" cy="5474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>
            <a:extLst>
              <a:ext uri="{FF2B5EF4-FFF2-40B4-BE49-F238E27FC236}">
                <a16:creationId xmlns:a16="http://schemas.microsoft.com/office/drawing/2014/main" id="{12AF68A3-657C-4234-80B2-2C6DBEF24C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8420060"/>
              </p:ext>
            </p:extLst>
          </p:nvPr>
        </p:nvGraphicFramePr>
        <p:xfrm>
          <a:off x="10998422" y="3391736"/>
          <a:ext cx="1112838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" name="Equation" r:id="rId47" imgW="799920" imgH="203040" progId="Equation.DSMT4">
                  <p:embed/>
                </p:oleObj>
              </mc:Choice>
              <mc:Fallback>
                <p:oleObj name="Equation" r:id="rId47" imgW="799920" imgH="203040" progId="Equation.DSMT4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1E27D076-DD6F-4A0D-8B92-E9ED0D10FA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10998422" y="3391736"/>
                        <a:ext cx="1112838" cy="284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B65E89F8-05B9-4C6C-9983-6787E8A76483}"/>
              </a:ext>
            </a:extLst>
          </p:cNvPr>
          <p:cNvSpPr txBox="1"/>
          <p:nvPr/>
        </p:nvSpPr>
        <p:spPr>
          <a:xfrm>
            <a:off x="8971452" y="4072841"/>
            <a:ext cx="1445332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5. Calculate m</a:t>
            </a:r>
            <a:r>
              <a:rPr lang="el-GR" sz="1600" baseline="-25000" dirty="0"/>
              <a:t>ϴ</a:t>
            </a:r>
            <a:endParaRPr lang="en-US" sz="1600" dirty="0"/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C17AB9B2-361E-417F-8895-2DE9F42ACB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398533"/>
              </p:ext>
            </p:extLst>
          </p:nvPr>
        </p:nvGraphicFramePr>
        <p:xfrm>
          <a:off x="9060125" y="4510531"/>
          <a:ext cx="935491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1" name="Equation" r:id="rId49" imgW="698400" imgH="444240" progId="Equation.DSMT4">
                  <p:embed/>
                </p:oleObj>
              </mc:Choice>
              <mc:Fallback>
                <p:oleObj name="Equation" r:id="rId49" imgW="69840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0"/>
                      <a:stretch>
                        <a:fillRect/>
                      </a:stretch>
                    </p:blipFill>
                    <p:spPr>
                      <a:xfrm>
                        <a:off x="9060125" y="4510531"/>
                        <a:ext cx="935491" cy="595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>
            <a:extLst>
              <a:ext uri="{FF2B5EF4-FFF2-40B4-BE49-F238E27FC236}">
                <a16:creationId xmlns:a16="http://schemas.microsoft.com/office/drawing/2014/main" id="{86848844-EF86-4F9E-8E2D-EE0B364CD0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334382"/>
              </p:ext>
            </p:extLst>
          </p:nvPr>
        </p:nvGraphicFramePr>
        <p:xfrm>
          <a:off x="9993318" y="4496859"/>
          <a:ext cx="1271587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2" name="Equation" r:id="rId51" imgW="952200" imgH="419040" progId="Equation.DSMT4">
                  <p:embed/>
                </p:oleObj>
              </mc:Choice>
              <mc:Fallback>
                <p:oleObj name="Equation" r:id="rId51" imgW="952200" imgH="41904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C17AB9B2-361E-417F-8895-2DE9F42ACB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2"/>
                      <a:stretch>
                        <a:fillRect/>
                      </a:stretch>
                    </p:blipFill>
                    <p:spPr>
                      <a:xfrm>
                        <a:off x="9993318" y="4496859"/>
                        <a:ext cx="1271587" cy="56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>
            <a:extLst>
              <a:ext uri="{FF2B5EF4-FFF2-40B4-BE49-F238E27FC236}">
                <a16:creationId xmlns:a16="http://schemas.microsoft.com/office/drawing/2014/main" id="{527B35E5-8849-4738-9FD2-45FB547B58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938020"/>
              </p:ext>
            </p:extLst>
          </p:nvPr>
        </p:nvGraphicFramePr>
        <p:xfrm>
          <a:off x="11264905" y="4687902"/>
          <a:ext cx="492125" cy="23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3" name="Equation" r:id="rId53" imgW="368280" imgH="177480" progId="Equation.DSMT4">
                  <p:embed/>
                </p:oleObj>
              </mc:Choice>
              <mc:Fallback>
                <p:oleObj name="Equation" r:id="rId53" imgW="368280" imgH="177480" progId="Equation.DSMT4">
                  <p:embed/>
                  <p:pic>
                    <p:nvPicPr>
                      <p:cNvPr id="41" name="Object 40">
                        <a:extLst>
                          <a:ext uri="{FF2B5EF4-FFF2-40B4-BE49-F238E27FC236}">
                            <a16:creationId xmlns:a16="http://schemas.microsoft.com/office/drawing/2014/main" id="{86848844-EF86-4F9E-8E2D-EE0B364CD0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4"/>
                      <a:stretch>
                        <a:fillRect/>
                      </a:stretch>
                    </p:blipFill>
                    <p:spPr>
                      <a:xfrm>
                        <a:off x="11264905" y="4687902"/>
                        <a:ext cx="492125" cy="239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3F45D6B6-CBAE-40BF-AC41-464F9D0F165F}"/>
              </a:ext>
            </a:extLst>
          </p:cNvPr>
          <p:cNvSpPr txBox="1"/>
          <p:nvPr/>
        </p:nvSpPr>
        <p:spPr>
          <a:xfrm>
            <a:off x="9401219" y="5207841"/>
            <a:ext cx="23800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and approximation, just to</a:t>
            </a:r>
          </a:p>
          <a:p>
            <a:r>
              <a:rPr lang="en-US" sz="1600" dirty="0"/>
              <a:t>compare, is:</a:t>
            </a:r>
          </a:p>
        </p:txBody>
      </p: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6FCE96EE-9594-4966-BC5B-205A097232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995743"/>
              </p:ext>
            </p:extLst>
          </p:nvPr>
        </p:nvGraphicFramePr>
        <p:xfrm>
          <a:off x="9173418" y="5842968"/>
          <a:ext cx="979132" cy="677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4" name="Equation" r:id="rId55" imgW="660240" imgH="457200" progId="Equation.DSMT4">
                  <p:embed/>
                </p:oleObj>
              </mc:Choice>
              <mc:Fallback>
                <p:oleObj name="Equation" r:id="rId55" imgW="66024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6"/>
                      <a:stretch>
                        <a:fillRect/>
                      </a:stretch>
                    </p:blipFill>
                    <p:spPr>
                      <a:xfrm>
                        <a:off x="9173418" y="5842968"/>
                        <a:ext cx="979132" cy="6778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B86E49BD-49E4-4E3F-AC80-C1645CFA37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3603091"/>
              </p:ext>
            </p:extLst>
          </p:nvPr>
        </p:nvGraphicFramePr>
        <p:xfrm>
          <a:off x="10165526" y="5914036"/>
          <a:ext cx="1974057" cy="542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5" name="Equation" r:id="rId57" imgW="1523880" imgH="419040" progId="Equation.DSMT4">
                  <p:embed/>
                </p:oleObj>
              </mc:Choice>
              <mc:Fallback>
                <p:oleObj name="Equation" r:id="rId57" imgW="1523880" imgH="419040" progId="Equation.DSMT4">
                  <p:embed/>
                  <p:pic>
                    <p:nvPicPr>
                      <p:cNvPr id="24" name="Object 23">
                        <a:extLst>
                          <a:ext uri="{FF2B5EF4-FFF2-40B4-BE49-F238E27FC236}">
                            <a16:creationId xmlns:a16="http://schemas.microsoft.com/office/drawing/2014/main" id="{6FCE96EE-9594-4966-BC5B-205A097232A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8"/>
                      <a:stretch>
                        <a:fillRect/>
                      </a:stretch>
                    </p:blipFill>
                    <p:spPr>
                      <a:xfrm>
                        <a:off x="10165526" y="5914036"/>
                        <a:ext cx="1974057" cy="5424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005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2F89187-98F7-40F3-B5EF-F18CDFD55C8F}"/>
              </a:ext>
            </a:extLst>
          </p:cNvPr>
          <p:cNvSpPr txBox="1">
            <a:spLocks/>
          </p:cNvSpPr>
          <p:nvPr/>
        </p:nvSpPr>
        <p:spPr>
          <a:xfrm>
            <a:off x="4078356" y="207963"/>
            <a:ext cx="5532783" cy="55735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E.5 Telescopes</a:t>
            </a:r>
            <a:endParaRPr lang="en-US" b="1" u="sng" dirty="0">
              <a:latin typeface="+mn-lt"/>
            </a:endParaRP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4F28F7B8-3297-43D3-98EB-02C491B973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1661" y="372717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BCF1A2D-A1D4-429C-8CA2-103ED0AD34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0766073"/>
              </p:ext>
            </p:extLst>
          </p:nvPr>
        </p:nvGraphicFramePr>
        <p:xfrm>
          <a:off x="518594" y="3130827"/>
          <a:ext cx="7751417" cy="3389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name="Bitmap Image" r:id="rId3" imgW="6164640" imgH="3474720" progId="Paint.Picture">
                  <p:embed/>
                </p:oleObj>
              </mc:Choice>
              <mc:Fallback>
                <p:oleObj name="Bitmap Image" r:id="rId3" imgW="6164640" imgH="3474720" progId="Paint.Picture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t="2470" r="7477" b="27269"/>
                      <a:stretch>
                        <a:fillRect/>
                      </a:stretch>
                    </p:blipFill>
                    <p:spPr bwMode="auto">
                      <a:xfrm>
                        <a:off x="518594" y="3130827"/>
                        <a:ext cx="7751417" cy="33899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0549B4BB-C0F3-4B09-B943-9D4EBA44C6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5082810"/>
              </p:ext>
            </p:extLst>
          </p:nvPr>
        </p:nvGraphicFramePr>
        <p:xfrm>
          <a:off x="412891" y="913641"/>
          <a:ext cx="7188740" cy="1968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" name="Bitmap Image" r:id="rId5" imgW="5852160" imgH="2118240" progId="Paint.Picture">
                  <p:embed/>
                </p:oleObj>
              </mc:Choice>
              <mc:Fallback>
                <p:oleObj name="Bitmap Image" r:id="rId5" imgW="5852160" imgH="2118240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DBCF1A2D-A1D4-429C-8CA2-103ED0AD34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t="2470" r="7477" b="27269"/>
                      <a:stretch>
                        <a:fillRect/>
                      </a:stretch>
                    </p:blipFill>
                    <p:spPr bwMode="auto">
                      <a:xfrm>
                        <a:off x="412891" y="913641"/>
                        <a:ext cx="7188740" cy="19687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A70D4E57-A71D-41A9-B478-13A0A67963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0930301"/>
              </p:ext>
            </p:extLst>
          </p:nvPr>
        </p:nvGraphicFramePr>
        <p:xfrm>
          <a:off x="8555383" y="1473200"/>
          <a:ext cx="1020763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9" name="Equation" r:id="rId7" imgW="622080" imgH="393480" progId="Equation.DSMT4">
                  <p:embed/>
                </p:oleObj>
              </mc:Choice>
              <mc:Fallback>
                <p:oleObj name="Equation" r:id="rId7" imgW="622080" imgH="39348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1B387A8C-B1F1-4C7A-B261-881C62DCB6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555383" y="1473200"/>
                        <a:ext cx="1020763" cy="644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242E561C-063D-42A8-B6AE-D2EBB2184797}"/>
              </a:ext>
            </a:extLst>
          </p:cNvPr>
          <p:cNvSpPr txBox="1"/>
          <p:nvPr/>
        </p:nvSpPr>
        <p:spPr>
          <a:xfrm>
            <a:off x="9739761" y="1380029"/>
            <a:ext cx="2429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angular size of object at</a:t>
            </a:r>
          </a:p>
          <a:p>
            <a:r>
              <a:rPr lang="en-US" sz="1600" dirty="0"/>
              <a:t>that distance, as viewed by</a:t>
            </a:r>
          </a:p>
          <a:p>
            <a:r>
              <a:rPr lang="en-US" sz="1600" dirty="0"/>
              <a:t>unaided eye.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A6DF5485-EB23-49A6-8CF3-A421D26F59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4411719"/>
              </p:ext>
            </p:extLst>
          </p:nvPr>
        </p:nvGraphicFramePr>
        <p:xfrm>
          <a:off x="8672064" y="3901803"/>
          <a:ext cx="787400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0" name="Equation" r:id="rId9" imgW="507960" imgH="431640" progId="Equation.DSMT4">
                  <p:embed/>
                </p:oleObj>
              </mc:Choice>
              <mc:Fallback>
                <p:oleObj name="Equation" r:id="rId9" imgW="507960" imgH="4316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1A53E8A7-BAFF-4F03-B3BA-E4668BF4E1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672064" y="3901803"/>
                        <a:ext cx="787400" cy="668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2C73706-55BB-495E-9854-C45408FEBE7E}"/>
              </a:ext>
            </a:extLst>
          </p:cNvPr>
          <p:cNvCxnSpPr/>
          <p:nvPr/>
        </p:nvCxnSpPr>
        <p:spPr>
          <a:xfrm>
            <a:off x="9342783" y="4897128"/>
            <a:ext cx="0" cy="775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35433BBF-442C-456D-80F6-CDA75B9842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0920383"/>
              </p:ext>
            </p:extLst>
          </p:nvPr>
        </p:nvGraphicFramePr>
        <p:xfrm>
          <a:off x="8672064" y="5839239"/>
          <a:ext cx="1482725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1" name="Equation" r:id="rId11" imgW="977760" imgH="444240" progId="Equation.DSMT4">
                  <p:embed/>
                </p:oleObj>
              </mc:Choice>
              <mc:Fallback>
                <p:oleObj name="Equation" r:id="rId11" imgW="977760" imgH="44424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989AFDD6-806D-4BF2-80B6-C2A2415B99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672064" y="5839239"/>
                        <a:ext cx="1482725" cy="6762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A8B60756-90E2-4A68-AE13-DCB53FE6F824}"/>
              </a:ext>
            </a:extLst>
          </p:cNvPr>
          <p:cNvSpPr txBox="1"/>
          <p:nvPr/>
        </p:nvSpPr>
        <p:spPr>
          <a:xfrm>
            <a:off x="9861517" y="3820474"/>
            <a:ext cx="19320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angular size of image</a:t>
            </a:r>
          </a:p>
          <a:p>
            <a:r>
              <a:rPr lang="en-US" sz="1600" dirty="0"/>
              <a:t>as viewed by eye </a:t>
            </a:r>
          </a:p>
          <a:p>
            <a:r>
              <a:rPr lang="en-US" sz="1600" dirty="0"/>
              <a:t>through telescope</a:t>
            </a:r>
          </a:p>
        </p:txBody>
      </p:sp>
    </p:spTree>
    <p:extLst>
      <p:ext uri="{BB962C8B-B14F-4D97-AF65-F5344CB8AC3E}">
        <p14:creationId xmlns:p14="http://schemas.microsoft.com/office/powerpoint/2010/main" val="709656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Object 44">
            <a:extLst>
              <a:ext uri="{FF2B5EF4-FFF2-40B4-BE49-F238E27FC236}">
                <a16:creationId xmlns:a16="http://schemas.microsoft.com/office/drawing/2014/main" id="{622AC340-9ECD-4B86-9A92-0D07D3F6EB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7374461"/>
              </p:ext>
            </p:extLst>
          </p:nvPr>
        </p:nvGraphicFramePr>
        <p:xfrm>
          <a:off x="246001" y="173744"/>
          <a:ext cx="6045146" cy="28488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4" name="Bitmap Image" r:id="rId3" imgW="5692320" imgH="3459600" progId="Paint.Picture">
                  <p:embed/>
                </p:oleObj>
              </mc:Choice>
              <mc:Fallback>
                <p:oleObj name="Bitmap Image" r:id="rId3" imgW="5692320" imgH="3459600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DBCF1A2D-A1D4-429C-8CA2-103ED0AD34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t="2470" r="7477" b="27269"/>
                      <a:stretch>
                        <a:fillRect/>
                      </a:stretch>
                    </p:blipFill>
                    <p:spPr bwMode="auto">
                      <a:xfrm>
                        <a:off x="246001" y="173744"/>
                        <a:ext cx="6045146" cy="28488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81A21FEE-E367-4C5E-9D10-C30414456A66}"/>
              </a:ext>
            </a:extLst>
          </p:cNvPr>
          <p:cNvSpPr txBox="1">
            <a:spLocks/>
          </p:cNvSpPr>
          <p:nvPr/>
        </p:nvSpPr>
        <p:spPr>
          <a:xfrm>
            <a:off x="4078356" y="207963"/>
            <a:ext cx="5532783" cy="55735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E.5 Telescope</a:t>
            </a:r>
            <a:endParaRPr lang="en-US" b="1" u="sng" dirty="0"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18EAB7-4981-4873-8498-25B85CD34E1B}"/>
              </a:ext>
            </a:extLst>
          </p:cNvPr>
          <p:cNvSpPr txBox="1"/>
          <p:nvPr/>
        </p:nvSpPr>
        <p:spPr>
          <a:xfrm>
            <a:off x="6898685" y="913264"/>
            <a:ext cx="422413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Say we have the following numbers….. </a:t>
            </a:r>
          </a:p>
          <a:p>
            <a:r>
              <a:rPr lang="en-US" dirty="0">
                <a:solidFill>
                  <a:srgbClr val="0070C0"/>
                </a:solidFill>
              </a:rPr>
              <a:t>What’s the angular magnification exactly?  </a:t>
            </a:r>
          </a:p>
          <a:p>
            <a:r>
              <a:rPr lang="en-US" dirty="0">
                <a:solidFill>
                  <a:srgbClr val="0070C0"/>
                </a:solidFill>
              </a:rPr>
              <a:t>And approximately?</a:t>
            </a:r>
          </a:p>
          <a:p>
            <a:r>
              <a:rPr lang="en-US" sz="1600" dirty="0">
                <a:solidFill>
                  <a:srgbClr val="0070C0"/>
                </a:solidFill>
              </a:rPr>
              <a:t>microscope: f</a:t>
            </a:r>
            <a:r>
              <a:rPr lang="en-US" sz="1600" baseline="-25000" dirty="0">
                <a:solidFill>
                  <a:srgbClr val="0070C0"/>
                </a:solidFill>
              </a:rPr>
              <a:t>1</a:t>
            </a:r>
            <a:r>
              <a:rPr lang="en-US" sz="1600" dirty="0">
                <a:solidFill>
                  <a:srgbClr val="0070C0"/>
                </a:solidFill>
              </a:rPr>
              <a:t> = 10cm, f</a:t>
            </a:r>
            <a:r>
              <a:rPr lang="en-US" sz="1600" baseline="-25000" dirty="0">
                <a:solidFill>
                  <a:srgbClr val="0070C0"/>
                </a:solidFill>
              </a:rPr>
              <a:t>2</a:t>
            </a:r>
            <a:r>
              <a:rPr lang="en-US" sz="1600" dirty="0">
                <a:solidFill>
                  <a:srgbClr val="0070C0"/>
                </a:solidFill>
              </a:rPr>
              <a:t> = 2cm, L = 11.9cm.</a:t>
            </a:r>
          </a:p>
          <a:p>
            <a:r>
              <a:rPr lang="en-US" sz="1600" dirty="0">
                <a:solidFill>
                  <a:srgbClr val="0070C0"/>
                </a:solidFill>
              </a:rPr>
              <a:t>object: x</a:t>
            </a:r>
            <a:r>
              <a:rPr lang="en-US" sz="1600" baseline="-25000" dirty="0">
                <a:solidFill>
                  <a:srgbClr val="0070C0"/>
                </a:solidFill>
              </a:rPr>
              <a:t>o1</a:t>
            </a:r>
            <a:r>
              <a:rPr lang="en-US" sz="1600" dirty="0">
                <a:solidFill>
                  <a:srgbClr val="0070C0"/>
                </a:solidFill>
              </a:rPr>
              <a:t> = 3200m, h</a:t>
            </a:r>
            <a:r>
              <a:rPr lang="en-US" sz="1600" baseline="-25000" dirty="0">
                <a:solidFill>
                  <a:srgbClr val="0070C0"/>
                </a:solidFill>
              </a:rPr>
              <a:t>o</a:t>
            </a:r>
            <a:r>
              <a:rPr lang="en-US" sz="1600" dirty="0">
                <a:solidFill>
                  <a:srgbClr val="0070C0"/>
                </a:solidFill>
              </a:rPr>
              <a:t> = 2m.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5C7B8C-3295-44D4-8B27-2288D238B8DF}"/>
              </a:ext>
            </a:extLst>
          </p:cNvPr>
          <p:cNvSpPr txBox="1"/>
          <p:nvPr/>
        </p:nvSpPr>
        <p:spPr>
          <a:xfrm>
            <a:off x="265496" y="3161133"/>
            <a:ext cx="371813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1.  First find the angular size of object at d: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B746766-5F9E-49ED-9E40-C0484EAF84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4240871"/>
              </p:ext>
            </p:extLst>
          </p:nvPr>
        </p:nvGraphicFramePr>
        <p:xfrm>
          <a:off x="329030" y="3646902"/>
          <a:ext cx="669925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5" name="Equation" r:id="rId5" imgW="431640" imgH="241200" progId="Equation.DSMT4">
                  <p:embed/>
                </p:oleObj>
              </mc:Choice>
              <mc:Fallback>
                <p:oleObj name="Equation" r:id="rId5" imgW="431640" imgH="2412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7B746766-5F9E-49ED-9E40-C0484EAF84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9030" y="3646902"/>
                        <a:ext cx="669925" cy="374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5582E74C-8AA2-4DED-BE66-93F615B159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7072051"/>
              </p:ext>
            </p:extLst>
          </p:nvPr>
        </p:nvGraphicFramePr>
        <p:xfrm>
          <a:off x="1065630" y="3544819"/>
          <a:ext cx="449262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6" name="Equation" r:id="rId7" imgW="317160" imgH="393480" progId="Equation.DSMT4">
                  <p:embed/>
                </p:oleObj>
              </mc:Choice>
              <mc:Fallback>
                <p:oleObj name="Equation" r:id="rId7" imgW="317160" imgH="39348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5582E74C-8AA2-4DED-BE66-93F615B159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65630" y="3544819"/>
                        <a:ext cx="449262" cy="555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852814D7-FD67-43E1-8D90-F4999F89C0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532517"/>
              </p:ext>
            </p:extLst>
          </p:nvPr>
        </p:nvGraphicFramePr>
        <p:xfrm>
          <a:off x="1552207" y="3557623"/>
          <a:ext cx="1244202" cy="5605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7" name="Equation" r:id="rId9" imgW="876240" imgH="393480" progId="Equation.DSMT4">
                  <p:embed/>
                </p:oleObj>
              </mc:Choice>
              <mc:Fallback>
                <p:oleObj name="Equation" r:id="rId9" imgW="876240" imgH="3934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852814D7-FD67-43E1-8D90-F4999F89C0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52207" y="3557623"/>
                        <a:ext cx="1244202" cy="5605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A0E7DE1-04C2-4B85-AC18-AB71BAAFA3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6406683"/>
              </p:ext>
            </p:extLst>
          </p:nvPr>
        </p:nvGraphicFramePr>
        <p:xfrm>
          <a:off x="2804387" y="3675898"/>
          <a:ext cx="1341438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8" name="Equation" r:id="rId11" imgW="876240" imgH="203040" progId="Equation.DSMT4">
                  <p:embed/>
                </p:oleObj>
              </mc:Choice>
              <mc:Fallback>
                <p:oleObj name="Equation" r:id="rId11" imgW="876240" imgH="2030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BA0E7DE1-04C2-4B85-AC18-AB71BAAFA3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804387" y="3675898"/>
                        <a:ext cx="1341438" cy="312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BF227AF-7C9C-472F-880F-39082021265B}"/>
              </a:ext>
            </a:extLst>
          </p:cNvPr>
          <p:cNvSpPr txBox="1"/>
          <p:nvPr/>
        </p:nvSpPr>
        <p:spPr>
          <a:xfrm>
            <a:off x="265496" y="4242007"/>
            <a:ext cx="4261808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2.  Next find the first image’s location and height: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CFF0ECC0-D692-4583-B561-A55DB1068F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919722"/>
              </p:ext>
            </p:extLst>
          </p:nvPr>
        </p:nvGraphicFramePr>
        <p:xfrm>
          <a:off x="259652" y="4660010"/>
          <a:ext cx="1228725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9" name="Equation" r:id="rId13" imgW="850680" imgH="431640" progId="Equation.DSMT4">
                  <p:embed/>
                </p:oleObj>
              </mc:Choice>
              <mc:Fallback>
                <p:oleObj name="Equation" r:id="rId13" imgW="850680" imgH="4316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CFF0ECC0-D692-4583-B561-A55DB1068F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59652" y="4660010"/>
                        <a:ext cx="1228725" cy="623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B7C334C7-2E8A-4333-816B-7E608CA039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2245434"/>
              </p:ext>
            </p:extLst>
          </p:nvPr>
        </p:nvGraphicFramePr>
        <p:xfrm>
          <a:off x="1830530" y="4670425"/>
          <a:ext cx="1638300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0" name="Equation" r:id="rId15" imgW="1117440" imgH="431640" progId="Equation.DSMT4">
                  <p:embed/>
                </p:oleObj>
              </mc:Choice>
              <mc:Fallback>
                <p:oleObj name="Equation" r:id="rId15" imgW="1117440" imgH="43164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B7C334C7-2E8A-4333-816B-7E608CA039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830530" y="4670425"/>
                        <a:ext cx="1638300" cy="633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ECE722B9-6989-4CBE-B74E-E0CF8B9BBB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0123328"/>
              </p:ext>
            </p:extLst>
          </p:nvPr>
        </p:nvGraphicFramePr>
        <p:xfrm>
          <a:off x="3710218" y="4819199"/>
          <a:ext cx="929253" cy="349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1" name="Equation" r:id="rId17" imgW="609480" imgH="228600" progId="Equation.DSMT4">
                  <p:embed/>
                </p:oleObj>
              </mc:Choice>
              <mc:Fallback>
                <p:oleObj name="Equation" r:id="rId17" imgW="609480" imgH="2286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ECE722B9-6989-4CBE-B74E-E0CF8B9BBB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710218" y="4819199"/>
                        <a:ext cx="929253" cy="3497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72B0971-F88B-4C55-95E3-DB90CB6FE1A5}"/>
              </a:ext>
            </a:extLst>
          </p:cNvPr>
          <p:cNvCxnSpPr/>
          <p:nvPr/>
        </p:nvCxnSpPr>
        <p:spPr>
          <a:xfrm>
            <a:off x="1590772" y="4968027"/>
            <a:ext cx="198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6252D29-BFF2-4D51-8203-EC80300FFA3B}"/>
              </a:ext>
            </a:extLst>
          </p:cNvPr>
          <p:cNvCxnSpPr/>
          <p:nvPr/>
        </p:nvCxnSpPr>
        <p:spPr>
          <a:xfrm>
            <a:off x="3482514" y="4981283"/>
            <a:ext cx="198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2C683D0-1C60-4CB2-ACE3-741334E15CF6}"/>
              </a:ext>
            </a:extLst>
          </p:cNvPr>
          <p:cNvCxnSpPr>
            <a:cxnSpLocks/>
          </p:cNvCxnSpPr>
          <p:nvPr/>
        </p:nvCxnSpPr>
        <p:spPr>
          <a:xfrm>
            <a:off x="4721084" y="4620317"/>
            <a:ext cx="24251" cy="81749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2EA536BB-1D1F-4082-BAC6-F53D26C681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8432013"/>
              </p:ext>
            </p:extLst>
          </p:nvPr>
        </p:nvGraphicFramePr>
        <p:xfrm>
          <a:off x="4802741" y="4810071"/>
          <a:ext cx="419100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" name="Equation" r:id="rId19" imgW="304560" imgH="228600" progId="Equation.DSMT4">
                  <p:embed/>
                </p:oleObj>
              </mc:Choice>
              <mc:Fallback>
                <p:oleObj name="Equation" r:id="rId19" imgW="304560" imgH="228600" progId="Equation.DSMT4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2EA536BB-1D1F-4082-BAC6-F53D26C681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802741" y="4810071"/>
                        <a:ext cx="419100" cy="31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3691D53B-D3CF-4850-848F-D0062C4FD1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7310318"/>
              </p:ext>
            </p:extLst>
          </p:nvPr>
        </p:nvGraphicFramePr>
        <p:xfrm>
          <a:off x="5268316" y="4675863"/>
          <a:ext cx="842962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3" name="Equation" r:id="rId21" imgW="609480" imgH="431640" progId="Equation.DSMT4">
                  <p:embed/>
                </p:oleObj>
              </mc:Choice>
              <mc:Fallback>
                <p:oleObj name="Equation" r:id="rId21" imgW="609480" imgH="431640" progId="Equation.DSMT4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3691D53B-D3CF-4850-848F-D0062C4FD1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268316" y="4675863"/>
                        <a:ext cx="842962" cy="595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DA21F3E4-7ACE-4122-B468-C894FB82DD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0334378"/>
              </p:ext>
            </p:extLst>
          </p:nvPr>
        </p:nvGraphicFramePr>
        <p:xfrm>
          <a:off x="6162496" y="4700698"/>
          <a:ext cx="2380012" cy="507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4" name="Equation" r:id="rId23" imgW="1841400" imgH="393480" progId="Equation.DSMT4">
                  <p:embed/>
                </p:oleObj>
              </mc:Choice>
              <mc:Fallback>
                <p:oleObj name="Equation" r:id="rId23" imgW="1841400" imgH="39348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DA21F3E4-7ACE-4122-B468-C894FB82DD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162496" y="4700698"/>
                        <a:ext cx="2380012" cy="5071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F1A12D2D-002B-4ADD-A1BA-FC6E0185239F}"/>
              </a:ext>
            </a:extLst>
          </p:cNvPr>
          <p:cNvSpPr txBox="1"/>
          <p:nvPr/>
        </p:nvSpPr>
        <p:spPr>
          <a:xfrm>
            <a:off x="278750" y="5497653"/>
            <a:ext cx="4555350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3.  Then find the second image’s location and height:</a:t>
            </a:r>
          </a:p>
        </p:txBody>
      </p:sp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8B8AE405-FAC5-4D2B-9974-882CA29597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6388424"/>
              </p:ext>
            </p:extLst>
          </p:nvPr>
        </p:nvGraphicFramePr>
        <p:xfrm>
          <a:off x="305087" y="5914749"/>
          <a:ext cx="1301750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" name="Equation" r:id="rId25" imgW="901440" imgH="431640" progId="Equation.DSMT4">
                  <p:embed/>
                </p:oleObj>
              </mc:Choice>
              <mc:Fallback>
                <p:oleObj name="Equation" r:id="rId25" imgW="901440" imgH="43164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8B8AE405-FAC5-4D2B-9974-882CA29597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305087" y="5914749"/>
                        <a:ext cx="1301750" cy="623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F346098C-07E4-4DAE-8684-90AD8C6D16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9938666"/>
              </p:ext>
            </p:extLst>
          </p:nvPr>
        </p:nvGraphicFramePr>
        <p:xfrm>
          <a:off x="1946484" y="5934075"/>
          <a:ext cx="1174750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6" name="Equation" r:id="rId27" imgW="799920" imgH="431640" progId="Equation.DSMT4">
                  <p:embed/>
                </p:oleObj>
              </mc:Choice>
              <mc:Fallback>
                <p:oleObj name="Equation" r:id="rId27" imgW="799920" imgH="431640" progId="Equation.DSMT4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F346098C-07E4-4DAE-8684-90AD8C6D16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1946484" y="5934075"/>
                        <a:ext cx="1174750" cy="633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4D064146-B380-4FBD-8B43-8E3517F985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6376735"/>
              </p:ext>
            </p:extLst>
          </p:nvPr>
        </p:nvGraphicFramePr>
        <p:xfrm>
          <a:off x="3446425" y="6095107"/>
          <a:ext cx="881682" cy="338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7" name="Equation" r:id="rId29" imgW="596880" imgH="228600" progId="Equation.DSMT4">
                  <p:embed/>
                </p:oleObj>
              </mc:Choice>
              <mc:Fallback>
                <p:oleObj name="Equation" r:id="rId29" imgW="596880" imgH="228600" progId="Equation.DSMT4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4D064146-B380-4FBD-8B43-8E3517F985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3446425" y="6095107"/>
                        <a:ext cx="881682" cy="3385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A4F2ADC-5ECC-4523-B364-1EA210C31D2D}"/>
              </a:ext>
            </a:extLst>
          </p:cNvPr>
          <p:cNvCxnSpPr/>
          <p:nvPr/>
        </p:nvCxnSpPr>
        <p:spPr>
          <a:xfrm>
            <a:off x="1653721" y="6223673"/>
            <a:ext cx="198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7D6C84D-98CA-4C33-A8A3-7AD1A212F201}"/>
              </a:ext>
            </a:extLst>
          </p:cNvPr>
          <p:cNvCxnSpPr/>
          <p:nvPr/>
        </p:nvCxnSpPr>
        <p:spPr>
          <a:xfrm>
            <a:off x="3207537" y="6236929"/>
            <a:ext cx="198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AA602FE-4278-4D19-9CE2-E67919C33BA8}"/>
              </a:ext>
            </a:extLst>
          </p:cNvPr>
          <p:cNvCxnSpPr>
            <a:cxnSpLocks/>
          </p:cNvCxnSpPr>
          <p:nvPr/>
        </p:nvCxnSpPr>
        <p:spPr>
          <a:xfrm>
            <a:off x="4485862" y="5915719"/>
            <a:ext cx="24251" cy="81749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C049B826-9DB7-4334-B9B5-432137E8255B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579938" y="6049963"/>
          <a:ext cx="454025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8" name="Equation" r:id="rId31" imgW="330120" imgH="228600" progId="Equation.DSMT4">
                  <p:embed/>
                </p:oleObj>
              </mc:Choice>
              <mc:Fallback>
                <p:oleObj name="Equation" r:id="rId31" imgW="330120" imgH="228600" progId="Equation.DSMT4">
                  <p:embed/>
                  <p:pic>
                    <p:nvPicPr>
                      <p:cNvPr id="32" name="Object 31">
                        <a:extLst>
                          <a:ext uri="{FF2B5EF4-FFF2-40B4-BE49-F238E27FC236}">
                            <a16:creationId xmlns:a16="http://schemas.microsoft.com/office/drawing/2014/main" id="{C049B826-9DB7-4334-B9B5-432137E825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4579938" y="6049963"/>
                        <a:ext cx="454025" cy="31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>
            <a:extLst>
              <a:ext uri="{FF2B5EF4-FFF2-40B4-BE49-F238E27FC236}">
                <a16:creationId xmlns:a16="http://schemas.microsoft.com/office/drawing/2014/main" id="{902DA03E-C7CE-43F4-824A-27E966722D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4968733"/>
              </p:ext>
            </p:extLst>
          </p:nvPr>
        </p:nvGraphicFramePr>
        <p:xfrm>
          <a:off x="5043088" y="5924431"/>
          <a:ext cx="896937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9" name="Equation" r:id="rId33" imgW="647640" imgH="431640" progId="Equation.DSMT4">
                  <p:embed/>
                </p:oleObj>
              </mc:Choice>
              <mc:Fallback>
                <p:oleObj name="Equation" r:id="rId33" imgW="647640" imgH="431640" progId="Equation.DSMT4">
                  <p:embed/>
                  <p:pic>
                    <p:nvPicPr>
                      <p:cNvPr id="34" name="Object 33">
                        <a:extLst>
                          <a:ext uri="{FF2B5EF4-FFF2-40B4-BE49-F238E27FC236}">
                            <a16:creationId xmlns:a16="http://schemas.microsoft.com/office/drawing/2014/main" id="{902DA03E-C7CE-43F4-824A-27E966722D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5043088" y="5924431"/>
                        <a:ext cx="896937" cy="595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5D1EAF2F-21A5-4189-9E46-C9E27D74D3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7167939"/>
              </p:ext>
            </p:extLst>
          </p:nvPr>
        </p:nvGraphicFramePr>
        <p:xfrm>
          <a:off x="5953001" y="5953712"/>
          <a:ext cx="2908300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0" name="Equation" r:id="rId35" imgW="2286000" imgH="393480" progId="Equation.DSMT4">
                  <p:embed/>
                </p:oleObj>
              </mc:Choice>
              <mc:Fallback>
                <p:oleObj name="Equation" r:id="rId35" imgW="2286000" imgH="393480" progId="Equation.DSMT4">
                  <p:embed/>
                  <p:pic>
                    <p:nvPicPr>
                      <p:cNvPr id="35" name="Object 34">
                        <a:extLst>
                          <a:ext uri="{FF2B5EF4-FFF2-40B4-BE49-F238E27FC236}">
                            <a16:creationId xmlns:a16="http://schemas.microsoft.com/office/drawing/2014/main" id="{5D1EAF2F-21A5-4189-9E46-C9E27D74D3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5953001" y="5953712"/>
                        <a:ext cx="2908300" cy="500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0F6FB205-A8D8-4D4E-9912-8FAAD2CFB170}"/>
              </a:ext>
            </a:extLst>
          </p:cNvPr>
          <p:cNvSpPr txBox="1"/>
          <p:nvPr/>
        </p:nvSpPr>
        <p:spPr>
          <a:xfrm>
            <a:off x="8731145" y="2750055"/>
            <a:ext cx="304038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4.  Calculate angular size of image:</a:t>
            </a:r>
            <a:endParaRPr lang="en-US" dirty="0"/>
          </a:p>
        </p:txBody>
      </p:sp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169E1317-75D4-4994-AB91-EBCF916CDA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8016454"/>
              </p:ext>
            </p:extLst>
          </p:nvPr>
        </p:nvGraphicFramePr>
        <p:xfrm>
          <a:off x="8811917" y="3369689"/>
          <a:ext cx="44926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1" name="Equation" r:id="rId37" imgW="279360" imgH="228600" progId="Equation.DSMT4">
                  <p:embed/>
                </p:oleObj>
              </mc:Choice>
              <mc:Fallback>
                <p:oleObj name="Equation" r:id="rId37" imgW="279360" imgH="228600" progId="Equation.DSMT4">
                  <p:embed/>
                  <p:pic>
                    <p:nvPicPr>
                      <p:cNvPr id="37" name="Object 36">
                        <a:extLst>
                          <a:ext uri="{FF2B5EF4-FFF2-40B4-BE49-F238E27FC236}">
                            <a16:creationId xmlns:a16="http://schemas.microsoft.com/office/drawing/2014/main" id="{169E1317-75D4-4994-AB91-EBCF916CDA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8811917" y="3369689"/>
                        <a:ext cx="449262" cy="36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59FAAF04-35F9-47F3-97C5-2835F5A779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8018459"/>
              </p:ext>
            </p:extLst>
          </p:nvPr>
        </p:nvGraphicFramePr>
        <p:xfrm>
          <a:off x="9281060" y="3282673"/>
          <a:ext cx="506784" cy="61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2" name="Equation" r:id="rId39" imgW="355320" imgH="431640" progId="Equation.DSMT4">
                  <p:embed/>
                </p:oleObj>
              </mc:Choice>
              <mc:Fallback>
                <p:oleObj name="Equation" r:id="rId39" imgW="355320" imgH="43164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59FAAF04-35F9-47F3-97C5-2835F5A779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9281060" y="3282673"/>
                        <a:ext cx="506784" cy="616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1E27D076-DD6F-4A0D-8B92-E9ED0D10FA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7898683"/>
              </p:ext>
            </p:extLst>
          </p:nvPr>
        </p:nvGraphicFramePr>
        <p:xfrm>
          <a:off x="9760573" y="3253202"/>
          <a:ext cx="128905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3" name="Equation" r:id="rId41" imgW="927000" imgH="419040" progId="Equation.DSMT4">
                  <p:embed/>
                </p:oleObj>
              </mc:Choice>
              <mc:Fallback>
                <p:oleObj name="Equation" r:id="rId41" imgW="927000" imgH="419040" progId="Equation.DSMT4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1E27D076-DD6F-4A0D-8B92-E9ED0D10FA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9760573" y="3253202"/>
                        <a:ext cx="1289050" cy="581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>
            <a:extLst>
              <a:ext uri="{FF2B5EF4-FFF2-40B4-BE49-F238E27FC236}">
                <a16:creationId xmlns:a16="http://schemas.microsoft.com/office/drawing/2014/main" id="{12AF68A3-657C-4234-80B2-2C6DBEF24C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6131063"/>
              </p:ext>
            </p:extLst>
          </p:nvPr>
        </p:nvGraphicFramePr>
        <p:xfrm>
          <a:off x="11036300" y="3392488"/>
          <a:ext cx="1095375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4" name="Equation" r:id="rId43" imgW="787320" imgH="203040" progId="Equation.DSMT4">
                  <p:embed/>
                </p:oleObj>
              </mc:Choice>
              <mc:Fallback>
                <p:oleObj name="Equation" r:id="rId43" imgW="787320" imgH="203040" progId="Equation.DSMT4">
                  <p:embed/>
                  <p:pic>
                    <p:nvPicPr>
                      <p:cNvPr id="40" name="Object 39">
                        <a:extLst>
                          <a:ext uri="{FF2B5EF4-FFF2-40B4-BE49-F238E27FC236}">
                            <a16:creationId xmlns:a16="http://schemas.microsoft.com/office/drawing/2014/main" id="{12AF68A3-657C-4234-80B2-2C6DBEF24C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11036300" y="3392488"/>
                        <a:ext cx="1095375" cy="284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B65E89F8-05B9-4C6C-9983-6787E8A76483}"/>
              </a:ext>
            </a:extLst>
          </p:cNvPr>
          <p:cNvSpPr txBox="1"/>
          <p:nvPr/>
        </p:nvSpPr>
        <p:spPr>
          <a:xfrm>
            <a:off x="8812428" y="4072841"/>
            <a:ext cx="1445332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5. Calculate m</a:t>
            </a:r>
            <a:r>
              <a:rPr lang="el-GR" sz="1600" baseline="-25000" dirty="0"/>
              <a:t>ϴ</a:t>
            </a:r>
            <a:endParaRPr lang="en-US" sz="1600" dirty="0"/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C17AB9B2-361E-417F-8895-2DE9F42ACB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2414781"/>
              </p:ext>
            </p:extLst>
          </p:nvPr>
        </p:nvGraphicFramePr>
        <p:xfrm>
          <a:off x="8845550" y="4551363"/>
          <a:ext cx="884238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" name="Equation" r:id="rId45" imgW="660240" imgH="444240" progId="Equation.DSMT4">
                  <p:embed/>
                </p:oleObj>
              </mc:Choice>
              <mc:Fallback>
                <p:oleObj name="Equation" r:id="rId45" imgW="660240" imgH="44424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C17AB9B2-361E-417F-8895-2DE9F42ACB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8845550" y="4551363"/>
                        <a:ext cx="884238" cy="595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>
            <a:extLst>
              <a:ext uri="{FF2B5EF4-FFF2-40B4-BE49-F238E27FC236}">
                <a16:creationId xmlns:a16="http://schemas.microsoft.com/office/drawing/2014/main" id="{86848844-EF86-4F9E-8E2D-EE0B364CD0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0785021"/>
              </p:ext>
            </p:extLst>
          </p:nvPr>
        </p:nvGraphicFramePr>
        <p:xfrm>
          <a:off x="9729788" y="4537471"/>
          <a:ext cx="135572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6" name="Equation" r:id="rId47" imgW="1015920" imgH="419040" progId="Equation.DSMT4">
                  <p:embed/>
                </p:oleObj>
              </mc:Choice>
              <mc:Fallback>
                <p:oleObj name="Equation" r:id="rId47" imgW="1015920" imgH="419040" progId="Equation.DSMT4">
                  <p:embed/>
                  <p:pic>
                    <p:nvPicPr>
                      <p:cNvPr id="41" name="Object 40">
                        <a:extLst>
                          <a:ext uri="{FF2B5EF4-FFF2-40B4-BE49-F238E27FC236}">
                            <a16:creationId xmlns:a16="http://schemas.microsoft.com/office/drawing/2014/main" id="{86848844-EF86-4F9E-8E2D-EE0B364CD0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9729788" y="4537471"/>
                        <a:ext cx="1355725" cy="56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>
            <a:extLst>
              <a:ext uri="{FF2B5EF4-FFF2-40B4-BE49-F238E27FC236}">
                <a16:creationId xmlns:a16="http://schemas.microsoft.com/office/drawing/2014/main" id="{527B35E5-8849-4738-9FD2-45FB547B58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5710580"/>
              </p:ext>
            </p:extLst>
          </p:nvPr>
        </p:nvGraphicFramePr>
        <p:xfrm>
          <a:off x="11152188" y="4687888"/>
          <a:ext cx="458787" cy="23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7" name="Equation" r:id="rId49" imgW="342720" imgH="177480" progId="Equation.DSMT4">
                  <p:embed/>
                </p:oleObj>
              </mc:Choice>
              <mc:Fallback>
                <p:oleObj name="Equation" r:id="rId49" imgW="342720" imgH="177480" progId="Equation.DSMT4">
                  <p:embed/>
                  <p:pic>
                    <p:nvPicPr>
                      <p:cNvPr id="42" name="Object 41">
                        <a:extLst>
                          <a:ext uri="{FF2B5EF4-FFF2-40B4-BE49-F238E27FC236}">
                            <a16:creationId xmlns:a16="http://schemas.microsoft.com/office/drawing/2014/main" id="{527B35E5-8849-4738-9FD2-45FB547B58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0"/>
                      <a:stretch>
                        <a:fillRect/>
                      </a:stretch>
                    </p:blipFill>
                    <p:spPr>
                      <a:xfrm>
                        <a:off x="11152188" y="4687888"/>
                        <a:ext cx="458787" cy="239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3F45D6B6-CBAE-40BF-AC41-464F9D0F165F}"/>
              </a:ext>
            </a:extLst>
          </p:cNvPr>
          <p:cNvSpPr txBox="1"/>
          <p:nvPr/>
        </p:nvSpPr>
        <p:spPr>
          <a:xfrm>
            <a:off x="9272012" y="5207841"/>
            <a:ext cx="23800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and approximation, just to</a:t>
            </a:r>
          </a:p>
          <a:p>
            <a:r>
              <a:rPr lang="en-US" sz="1600" dirty="0"/>
              <a:t>compare, is:</a:t>
            </a:r>
          </a:p>
        </p:txBody>
      </p: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6FCE96EE-9594-4966-BC5B-205A097232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8611915"/>
              </p:ext>
            </p:extLst>
          </p:nvPr>
        </p:nvGraphicFramePr>
        <p:xfrm>
          <a:off x="9393959" y="5883862"/>
          <a:ext cx="792163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8" name="Equation" r:id="rId51" imgW="533160" imgH="431640" progId="Equation.DSMT4">
                  <p:embed/>
                </p:oleObj>
              </mc:Choice>
              <mc:Fallback>
                <p:oleObj name="Equation" r:id="rId51" imgW="533160" imgH="431640" progId="Equation.DSMT4">
                  <p:embed/>
                  <p:pic>
                    <p:nvPicPr>
                      <p:cNvPr id="24" name="Object 23">
                        <a:extLst>
                          <a:ext uri="{FF2B5EF4-FFF2-40B4-BE49-F238E27FC236}">
                            <a16:creationId xmlns:a16="http://schemas.microsoft.com/office/drawing/2014/main" id="{6FCE96EE-9594-4966-BC5B-205A097232A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2"/>
                      <a:stretch>
                        <a:fillRect/>
                      </a:stretch>
                    </p:blipFill>
                    <p:spPr>
                      <a:xfrm>
                        <a:off x="9393959" y="5883862"/>
                        <a:ext cx="792163" cy="639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B86E49BD-49E4-4E3F-AC80-C1645CFA37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114194"/>
              </p:ext>
            </p:extLst>
          </p:nvPr>
        </p:nvGraphicFramePr>
        <p:xfrm>
          <a:off x="10186122" y="5931953"/>
          <a:ext cx="954087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9" name="Equation" r:id="rId53" imgW="736560" imgH="393480" progId="Equation.DSMT4">
                  <p:embed/>
                </p:oleObj>
              </mc:Choice>
              <mc:Fallback>
                <p:oleObj name="Equation" r:id="rId53" imgW="736560" imgH="393480" progId="Equation.DSMT4">
                  <p:embed/>
                  <p:pic>
                    <p:nvPicPr>
                      <p:cNvPr id="43" name="Object 42">
                        <a:extLst>
                          <a:ext uri="{FF2B5EF4-FFF2-40B4-BE49-F238E27FC236}">
                            <a16:creationId xmlns:a16="http://schemas.microsoft.com/office/drawing/2014/main" id="{B86E49BD-49E4-4E3F-AC80-C1645CFA37F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4"/>
                      <a:stretch>
                        <a:fillRect/>
                      </a:stretch>
                    </p:blipFill>
                    <p:spPr>
                      <a:xfrm>
                        <a:off x="10186122" y="5931953"/>
                        <a:ext cx="954087" cy="511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942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267</Words>
  <Application>Microsoft Office PowerPoint</Application>
  <PresentationFormat>Widescreen</PresentationFormat>
  <Paragraphs>43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Bitmap Image</vt:lpstr>
      <vt:lpstr>Equation</vt:lpstr>
      <vt:lpstr>Paintbrush Picture</vt:lpstr>
      <vt:lpstr>E.5 Microscopes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E.5 Microscopes</dc:title>
  <dc:creator>Andrew Douglas</dc:creator>
  <cp:lastModifiedBy>Andrew Douglas</cp:lastModifiedBy>
  <cp:revision>38</cp:revision>
  <dcterms:created xsi:type="dcterms:W3CDTF">2018-05-23T04:46:59Z</dcterms:created>
  <dcterms:modified xsi:type="dcterms:W3CDTF">2018-05-23T16:07:39Z</dcterms:modified>
</cp:coreProperties>
</file>